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Lst>
  <p:notesMasterIdLst>
    <p:notesMasterId r:id="rId8"/>
  </p:notesMasterIdLst>
  <p:handoutMasterIdLst>
    <p:handoutMasterId r:id="rId9"/>
  </p:handoutMasterIdLst>
  <p:sldIdLst>
    <p:sldId id="261" r:id="rId5"/>
    <p:sldId id="264"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DB4B09-0F7D-C811-E4A6-835239D2752B}" name="Birgit Debeerst" initials="BD" userId="S::bdebeers@gmu.edu::b3bc7664-a27f-4a55-9ade-4a8078734a7f" providerId="AD"/>
  <p188:author id="{84E95318-D2EC-976F-F6EF-00D77752FD7C}" name="Susan W Pilley" initials="SP" userId="S::spilley@gmu.edu::4a9c8e9c-6c96-4506-9281-9b03a3610f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46CC2-992A-4FC0-8D33-40BB3792191E}" v="7" dt="2022-11-30T15:16:21.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p:restoredTop sz="84627"/>
  </p:normalViewPr>
  <p:slideViewPr>
    <p:cSldViewPr snapToGrid="0" snapToObjects="1">
      <p:cViewPr>
        <p:scale>
          <a:sx n="75" d="100"/>
          <a:sy n="75" d="100"/>
        </p:scale>
        <p:origin x="648" y="6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7" d="100"/>
          <a:sy n="117" d="100"/>
        </p:scale>
        <p:origin x="416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ra Washington" userId="S::twashi5@gmu.edu::951c0bec-5561-4b8e-abd6-c2dce4cba29c" providerId="AD" clId="Web-{D0FC924E-6FE4-113B-4BED-3409F28ABCEB}"/>
    <pc:docChg chg="modSld">
      <pc:chgData name="Tamarra Washington" userId="S::twashi5@gmu.edu::951c0bec-5561-4b8e-abd6-c2dce4cba29c" providerId="AD" clId="Web-{D0FC924E-6FE4-113B-4BED-3409F28ABCEB}" dt="2022-11-03T15:02:25.823" v="1" actId="1076"/>
      <pc:docMkLst>
        <pc:docMk/>
      </pc:docMkLst>
      <pc:sldChg chg="modSp">
        <pc:chgData name="Tamarra Washington" userId="S::twashi5@gmu.edu::951c0bec-5561-4b8e-abd6-c2dce4cba29c" providerId="AD" clId="Web-{D0FC924E-6FE4-113B-4BED-3409F28ABCEB}" dt="2022-11-03T15:02:25.823" v="1" actId="1076"/>
        <pc:sldMkLst>
          <pc:docMk/>
          <pc:sldMk cId="0" sldId="261"/>
        </pc:sldMkLst>
        <pc:picChg chg="mod">
          <ac:chgData name="Tamarra Washington" userId="S::twashi5@gmu.edu::951c0bec-5561-4b8e-abd6-c2dce4cba29c" providerId="AD" clId="Web-{D0FC924E-6FE4-113B-4BED-3409F28ABCEB}" dt="2022-11-03T15:02:25.823" v="1" actId="1076"/>
          <ac:picMkLst>
            <pc:docMk/>
            <pc:sldMk cId="0" sldId="261"/>
            <ac:picMk id="330" creationId="{00000000-0000-0000-0000-000000000000}"/>
          </ac:picMkLst>
        </pc:picChg>
      </pc:sldChg>
    </pc:docChg>
  </pc:docChgLst>
  <pc:docChgLst>
    <pc:chgData name="Claudia Borke" userId="S::cborke@gmu.edu::575a6db2-b4fe-4a4b-9bd0-b6a6299a08a8" providerId="AD" clId="Web-{BFF9BDDC-DA85-2A47-6B84-F1813F32BB42}"/>
    <pc:docChg chg="addSld delSld">
      <pc:chgData name="Claudia Borke" userId="S::cborke@gmu.edu::575a6db2-b4fe-4a4b-9bd0-b6a6299a08a8" providerId="AD" clId="Web-{BFF9BDDC-DA85-2A47-6B84-F1813F32BB42}" dt="2022-11-03T20:22:35.458" v="1"/>
      <pc:docMkLst>
        <pc:docMk/>
      </pc:docMkLst>
      <pc:sldChg chg="add del replId">
        <pc:chgData name="Claudia Borke" userId="S::cborke@gmu.edu::575a6db2-b4fe-4a4b-9bd0-b6a6299a08a8" providerId="AD" clId="Web-{BFF9BDDC-DA85-2A47-6B84-F1813F32BB42}" dt="2022-11-03T20:22:35.458" v="1"/>
        <pc:sldMkLst>
          <pc:docMk/>
          <pc:sldMk cId="44591361" sldId="262"/>
        </pc:sldMkLst>
      </pc:sldChg>
    </pc:docChg>
  </pc:docChgLst>
  <pc:docChgLst>
    <pc:chgData name="Kristal Miller" userId="S::kmille27@gmu.edu::36075856-1ac4-4171-b0e4-63891c121cfd" providerId="AD" clId="Web-{3DFBFE03-E855-0191-DD22-E9287ECFB649}"/>
    <pc:docChg chg="modSld">
      <pc:chgData name="Kristal Miller" userId="S::kmille27@gmu.edu::36075856-1ac4-4171-b0e4-63891c121cfd" providerId="AD" clId="Web-{3DFBFE03-E855-0191-DD22-E9287ECFB649}" dt="2022-11-02T18:03:14.815" v="0" actId="20577"/>
      <pc:docMkLst>
        <pc:docMk/>
      </pc:docMkLst>
      <pc:sldChg chg="modSp">
        <pc:chgData name="Kristal Miller" userId="S::kmille27@gmu.edu::36075856-1ac4-4171-b0e4-63891c121cfd" providerId="AD" clId="Web-{3DFBFE03-E855-0191-DD22-E9287ECFB649}" dt="2022-11-02T18:03:14.815" v="0" actId="20577"/>
        <pc:sldMkLst>
          <pc:docMk/>
          <pc:sldMk cId="0" sldId="261"/>
        </pc:sldMkLst>
        <pc:spChg chg="mod">
          <ac:chgData name="Kristal Miller" userId="S::kmille27@gmu.edu::36075856-1ac4-4171-b0e4-63891c121cfd" providerId="AD" clId="Web-{3DFBFE03-E855-0191-DD22-E9287ECFB649}" dt="2022-11-02T18:03:14.815" v="0" actId="20577"/>
          <ac:spMkLst>
            <pc:docMk/>
            <pc:sldMk cId="0" sldId="261"/>
            <ac:spMk id="337" creationId="{00000000-0000-0000-0000-000000000000}"/>
          </ac:spMkLst>
        </pc:spChg>
      </pc:sldChg>
    </pc:docChg>
  </pc:docChgLst>
  <pc:docChgLst>
    <pc:chgData name="Alison H Melley" userId="a0692266-d725-4847-8d17-6a2d9330750e" providerId="ADAL" clId="{1E346CC2-992A-4FC0-8D33-40BB3792191E}"/>
    <pc:docChg chg="custSel addSld delSld modSld modMainMaster">
      <pc:chgData name="Alison H Melley" userId="a0692266-d725-4847-8d17-6a2d9330750e" providerId="ADAL" clId="{1E346CC2-992A-4FC0-8D33-40BB3792191E}" dt="2022-11-30T15:47:57.270" v="333" actId="47"/>
      <pc:docMkLst>
        <pc:docMk/>
      </pc:docMkLst>
      <pc:sldChg chg="addSp delSp modSp mod">
        <pc:chgData name="Alison H Melley" userId="a0692266-d725-4847-8d17-6a2d9330750e" providerId="ADAL" clId="{1E346CC2-992A-4FC0-8D33-40BB3792191E}" dt="2022-11-30T15:15:53.226" v="321" actId="478"/>
        <pc:sldMkLst>
          <pc:docMk/>
          <pc:sldMk cId="0" sldId="261"/>
        </pc:sldMkLst>
        <pc:spChg chg="mod">
          <ac:chgData name="Alison H Melley" userId="a0692266-d725-4847-8d17-6a2d9330750e" providerId="ADAL" clId="{1E346CC2-992A-4FC0-8D33-40BB3792191E}" dt="2022-11-30T15:09:49.116" v="2" actId="27636"/>
          <ac:spMkLst>
            <pc:docMk/>
            <pc:sldMk cId="0" sldId="261"/>
            <ac:spMk id="337" creationId="{00000000-0000-0000-0000-000000000000}"/>
          </ac:spMkLst>
        </pc:spChg>
        <pc:graphicFrameChg chg="add del">
          <ac:chgData name="Alison H Melley" userId="a0692266-d725-4847-8d17-6a2d9330750e" providerId="ADAL" clId="{1E346CC2-992A-4FC0-8D33-40BB3792191E}" dt="2022-11-30T15:15:53.226" v="321" actId="478"/>
          <ac:graphicFrameMkLst>
            <pc:docMk/>
            <pc:sldMk cId="0" sldId="261"/>
            <ac:graphicFrameMk id="2" creationId="{AE95CF9C-BC3A-D0FE-45AA-85D318420763}"/>
          </ac:graphicFrameMkLst>
        </pc:graphicFrameChg>
      </pc:sldChg>
      <pc:sldChg chg="addSp modSp new mod setBg">
        <pc:chgData name="Alison H Melley" userId="a0692266-d725-4847-8d17-6a2d9330750e" providerId="ADAL" clId="{1E346CC2-992A-4FC0-8D33-40BB3792191E}" dt="2022-11-30T15:13:57.032" v="319" actId="14100"/>
        <pc:sldMkLst>
          <pc:docMk/>
          <pc:sldMk cId="1416391323" sldId="262"/>
        </pc:sldMkLst>
        <pc:spChg chg="mod">
          <ac:chgData name="Alison H Melley" userId="a0692266-d725-4847-8d17-6a2d9330750e" providerId="ADAL" clId="{1E346CC2-992A-4FC0-8D33-40BB3792191E}" dt="2022-11-30T15:12:02.769" v="294" actId="26606"/>
          <ac:spMkLst>
            <pc:docMk/>
            <pc:sldMk cId="1416391323" sldId="262"/>
            <ac:spMk id="2" creationId="{30CE0BFD-201E-F0A0-4E85-4C63DB41A826}"/>
          </ac:spMkLst>
        </pc:spChg>
        <pc:spChg chg="add mod">
          <ac:chgData name="Alison H Melley" userId="a0692266-d725-4847-8d17-6a2d9330750e" providerId="ADAL" clId="{1E346CC2-992A-4FC0-8D33-40BB3792191E}" dt="2022-11-30T15:13:57.032" v="319" actId="14100"/>
          <ac:spMkLst>
            <pc:docMk/>
            <pc:sldMk cId="1416391323" sldId="262"/>
            <ac:spMk id="3" creationId="{934BB5AE-59FF-A2BA-64F3-416436D0F14C}"/>
          </ac:spMkLst>
        </pc:spChg>
        <pc:spChg chg="add">
          <ac:chgData name="Alison H Melley" userId="a0692266-d725-4847-8d17-6a2d9330750e" providerId="ADAL" clId="{1E346CC2-992A-4FC0-8D33-40BB3792191E}" dt="2022-11-30T15:12:02.769" v="294" actId="26606"/>
          <ac:spMkLst>
            <pc:docMk/>
            <pc:sldMk cId="1416391323" sldId="262"/>
            <ac:spMk id="9" creationId="{2C61293E-6EBE-43EF-A52C-9BEBFD7679D4}"/>
          </ac:spMkLst>
        </pc:spChg>
        <pc:spChg chg="add">
          <ac:chgData name="Alison H Melley" userId="a0692266-d725-4847-8d17-6a2d9330750e" providerId="ADAL" clId="{1E346CC2-992A-4FC0-8D33-40BB3792191E}" dt="2022-11-30T15:12:02.769" v="294" actId="26606"/>
          <ac:spMkLst>
            <pc:docMk/>
            <pc:sldMk cId="1416391323" sldId="262"/>
            <ac:spMk id="11" creationId="{21540236-BFD5-4A9D-8840-4703E7F76825}"/>
          </ac:spMkLst>
        </pc:spChg>
        <pc:picChg chg="add">
          <ac:chgData name="Alison H Melley" userId="a0692266-d725-4847-8d17-6a2d9330750e" providerId="ADAL" clId="{1E346CC2-992A-4FC0-8D33-40BB3792191E}" dt="2022-11-30T15:12:02.769" v="294" actId="26606"/>
          <ac:picMkLst>
            <pc:docMk/>
            <pc:sldMk cId="1416391323" sldId="262"/>
            <ac:picMk id="5" creationId="{E8ED0D46-E915-A826-8189-FCDA0FCA3550}"/>
          </ac:picMkLst>
        </pc:picChg>
      </pc:sldChg>
      <pc:sldChg chg="addSp new del">
        <pc:chgData name="Alison H Melley" userId="a0692266-d725-4847-8d17-6a2d9330750e" providerId="ADAL" clId="{1E346CC2-992A-4FC0-8D33-40BB3792191E}" dt="2022-11-30T15:47:57.270" v="333" actId="47"/>
        <pc:sldMkLst>
          <pc:docMk/>
          <pc:sldMk cId="1483022198" sldId="263"/>
        </pc:sldMkLst>
        <pc:graphicFrameChg chg="add">
          <ac:chgData name="Alison H Melley" userId="a0692266-d725-4847-8d17-6a2d9330750e" providerId="ADAL" clId="{1E346CC2-992A-4FC0-8D33-40BB3792191E}" dt="2022-11-30T15:16:07.527" v="323"/>
          <ac:graphicFrameMkLst>
            <pc:docMk/>
            <pc:sldMk cId="1483022198" sldId="263"/>
            <ac:graphicFrameMk id="3" creationId="{EE164EA3-F6D6-C6D0-1BD1-CE11F123B7FE}"/>
          </ac:graphicFrameMkLst>
        </pc:graphicFrameChg>
      </pc:sldChg>
      <pc:sldChg chg="addSp delSp modSp new mod modClrScheme chgLayout">
        <pc:chgData name="Alison H Melley" userId="a0692266-d725-4847-8d17-6a2d9330750e" providerId="ADAL" clId="{1E346CC2-992A-4FC0-8D33-40BB3792191E}" dt="2022-11-30T15:20:25.695" v="332" actId="478"/>
        <pc:sldMkLst>
          <pc:docMk/>
          <pc:sldMk cId="285683111" sldId="264"/>
        </pc:sldMkLst>
        <pc:spChg chg="mod ord">
          <ac:chgData name="Alison H Melley" userId="a0692266-d725-4847-8d17-6a2d9330750e" providerId="ADAL" clId="{1E346CC2-992A-4FC0-8D33-40BB3792191E}" dt="2022-11-30T15:20:13.207" v="328" actId="700"/>
          <ac:spMkLst>
            <pc:docMk/>
            <pc:sldMk cId="285683111" sldId="264"/>
            <ac:spMk id="2" creationId="{2EEF4B32-6BC8-C6EC-A1EE-E6AD4A1FCB54}"/>
          </ac:spMkLst>
        </pc:spChg>
        <pc:spChg chg="add del mod">
          <ac:chgData name="Alison H Melley" userId="a0692266-d725-4847-8d17-6a2d9330750e" providerId="ADAL" clId="{1E346CC2-992A-4FC0-8D33-40BB3792191E}" dt="2022-11-30T15:20:25.695" v="332" actId="478"/>
          <ac:spMkLst>
            <pc:docMk/>
            <pc:sldMk cId="285683111" sldId="264"/>
            <ac:spMk id="4" creationId="{AB786D19-E41E-8070-92BA-76E69DC4FEB3}"/>
          </ac:spMkLst>
        </pc:spChg>
        <pc:spChg chg="add mod ord">
          <ac:chgData name="Alison H Melley" userId="a0692266-d725-4847-8d17-6a2d9330750e" providerId="ADAL" clId="{1E346CC2-992A-4FC0-8D33-40BB3792191E}" dt="2022-11-30T15:20:15.094" v="329"/>
          <ac:spMkLst>
            <pc:docMk/>
            <pc:sldMk cId="285683111" sldId="264"/>
            <ac:spMk id="5" creationId="{D1649E2C-3B37-2626-3FE3-1F2C3DE40483}"/>
          </ac:spMkLst>
        </pc:spChg>
        <pc:spChg chg="add mod ord">
          <ac:chgData name="Alison H Melley" userId="a0692266-d725-4847-8d17-6a2d9330750e" providerId="ADAL" clId="{1E346CC2-992A-4FC0-8D33-40BB3792191E}" dt="2022-11-30T15:20:22.402" v="331"/>
          <ac:spMkLst>
            <pc:docMk/>
            <pc:sldMk cId="285683111" sldId="264"/>
            <ac:spMk id="6" creationId="{4CD4B30F-12B6-03F7-296A-583B422CC401}"/>
          </ac:spMkLst>
        </pc:spChg>
      </pc:sldChg>
      <pc:sldMasterChg chg="addSp">
        <pc:chgData name="Alison H Melley" userId="a0692266-d725-4847-8d17-6a2d9330750e" providerId="ADAL" clId="{1E346CC2-992A-4FC0-8D33-40BB3792191E}" dt="2022-11-30T15:09:48.634" v="1"/>
        <pc:sldMasterMkLst>
          <pc:docMk/>
          <pc:sldMasterMk cId="2620412285" sldId="2147483660"/>
        </pc:sldMasterMkLst>
        <pc:picChg chg="add">
          <ac:chgData name="Alison H Melley" userId="a0692266-d725-4847-8d17-6a2d9330750e" providerId="ADAL" clId="{1E346CC2-992A-4FC0-8D33-40BB3792191E}" dt="2022-11-30T15:09:48.634" v="1"/>
          <ac:picMkLst>
            <pc:docMk/>
            <pc:sldMasterMk cId="2620412285" sldId="2147483660"/>
            <ac:picMk id="7" creationId="{2000C6BF-C991-7FB2-CA7C-78FD4500BAC7}"/>
          </ac:picMkLst>
        </pc:picChg>
      </pc:sldMasterChg>
    </pc:docChg>
  </pc:docChgLst>
  <pc:docChgLst>
    <pc:chgData name="Mathilde R Speier" userId="S::mspeier@gmu.edu::c303ff13-3cb4-4252-820d-c5ff5d89c809" providerId="AD" clId="Web-{BF0DC2D1-02EF-E523-8247-27574E81A9D1}"/>
    <pc:docChg chg="modSld">
      <pc:chgData name="Mathilde R Speier" userId="S::mspeier@gmu.edu::c303ff13-3cb4-4252-820d-c5ff5d89c809" providerId="AD" clId="Web-{BF0DC2D1-02EF-E523-8247-27574E81A9D1}" dt="2022-11-02T14:07:38.973" v="5" actId="20577"/>
      <pc:docMkLst>
        <pc:docMk/>
      </pc:docMkLst>
      <pc:sldChg chg="modSp">
        <pc:chgData name="Mathilde R Speier" userId="S::mspeier@gmu.edu::c303ff13-3cb4-4252-820d-c5ff5d89c809" providerId="AD" clId="Web-{BF0DC2D1-02EF-E523-8247-27574E81A9D1}" dt="2022-11-02T14:07:38.973" v="5" actId="20577"/>
        <pc:sldMkLst>
          <pc:docMk/>
          <pc:sldMk cId="0" sldId="261"/>
        </pc:sldMkLst>
        <pc:spChg chg="mod">
          <ac:chgData name="Mathilde R Speier" userId="S::mspeier@gmu.edu::c303ff13-3cb4-4252-820d-c5ff5d89c809" providerId="AD" clId="Web-{BF0DC2D1-02EF-E523-8247-27574E81A9D1}" dt="2022-11-02T14:07:23.707" v="3" actId="20577"/>
          <ac:spMkLst>
            <pc:docMk/>
            <pc:sldMk cId="0" sldId="261"/>
            <ac:spMk id="328" creationId="{00000000-0000-0000-0000-000000000000}"/>
          </ac:spMkLst>
        </pc:spChg>
        <pc:spChg chg="mod">
          <ac:chgData name="Mathilde R Speier" userId="S::mspeier@gmu.edu::c303ff13-3cb4-4252-820d-c5ff5d89c809" providerId="AD" clId="Web-{BF0DC2D1-02EF-E523-8247-27574E81A9D1}" dt="2022-11-02T14:07:38.973" v="5" actId="20577"/>
          <ac:spMkLst>
            <pc:docMk/>
            <pc:sldMk cId="0" sldId="261"/>
            <ac:spMk id="33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136BD4-E252-B04B-AA15-F74B3B4593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C5247B-0BCA-7E46-B66A-C4220A8A44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BFF919-BE01-364C-9A0F-AB76A23AF013}" type="datetimeFigureOut">
              <a:rPr lang="en-US" smtClean="0"/>
              <a:t>11/30/2022</a:t>
            </a:fld>
            <a:endParaRPr lang="en-US"/>
          </a:p>
        </p:txBody>
      </p:sp>
      <p:sp>
        <p:nvSpPr>
          <p:cNvPr id="4" name="Footer Placeholder 3">
            <a:extLst>
              <a:ext uri="{FF2B5EF4-FFF2-40B4-BE49-F238E27FC236}">
                <a16:creationId xmlns:a16="http://schemas.microsoft.com/office/drawing/2014/main" id="{40834174-2A89-844C-B4F0-6169AF804F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DEC29C-5FAD-6B4C-9136-801A4DA700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EA0E3B-F2A3-B54B-840B-3C43F5A7936B}" type="slidenum">
              <a:rPr lang="en-US" smtClean="0"/>
              <a:t>‹#›</a:t>
            </a:fld>
            <a:endParaRPr lang="en-US"/>
          </a:p>
        </p:txBody>
      </p:sp>
    </p:spTree>
    <p:extLst>
      <p:ext uri="{BB962C8B-B14F-4D97-AF65-F5344CB8AC3E}">
        <p14:creationId xmlns:p14="http://schemas.microsoft.com/office/powerpoint/2010/main" val="2133154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176F7-4A5A-3545-912A-731C4B4B4B38}"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0859D-CF38-0348-8B78-D8AF6814C080}" type="slidenum">
              <a:rPr lang="en-US" smtClean="0"/>
              <a:t>‹#›</a:t>
            </a:fld>
            <a:endParaRPr lang="en-US"/>
          </a:p>
        </p:txBody>
      </p:sp>
    </p:spTree>
    <p:extLst>
      <p:ext uri="{BB962C8B-B14F-4D97-AF65-F5344CB8AC3E}">
        <p14:creationId xmlns:p14="http://schemas.microsoft.com/office/powerpoint/2010/main" val="358047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21a4d7687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cs typeface="Calibri"/>
              </a:rPr>
              <a:t>TimelyCare</a:t>
            </a:r>
            <a:r>
              <a:rPr lang="en-US" dirty="0">
                <a:cs typeface="Calibri"/>
              </a:rPr>
              <a:t> is a virtual mental health and well-being platform available 24/7 for Mason students.  Students can log in through URL provided or download the app on their phone.  It is free for enrolled Mason students to access.   </a:t>
            </a:r>
          </a:p>
          <a:p>
            <a:endParaRPr lang="en-US" dirty="0">
              <a:cs typeface="Calibri"/>
            </a:endParaRPr>
          </a:p>
          <a:p>
            <a:r>
              <a:rPr lang="en-US" dirty="0">
                <a:cs typeface="Calibri"/>
              </a:rPr>
              <a:t>These are the services that will be provided through </a:t>
            </a:r>
            <a:r>
              <a:rPr lang="en-US" dirty="0" err="1">
                <a:cs typeface="Calibri"/>
              </a:rPr>
              <a:t>TimelyCare</a:t>
            </a:r>
            <a:r>
              <a:rPr lang="en-US" dirty="0">
                <a:cs typeface="Calibri"/>
              </a:rPr>
              <a:t>. </a:t>
            </a:r>
            <a:endParaRPr lang="en-US" dirty="0"/>
          </a:p>
          <a:p>
            <a:pPr marL="171450" indent="-171450">
              <a:buFont typeface="Arial"/>
              <a:buChar char="•"/>
            </a:pPr>
            <a:r>
              <a:rPr lang="en-US" b="1" dirty="0" err="1"/>
              <a:t>TalkNow</a:t>
            </a:r>
            <a:r>
              <a:rPr lang="en-US" b="1" dirty="0"/>
              <a:t> is </a:t>
            </a:r>
            <a:r>
              <a:rPr lang="en-US" dirty="0"/>
              <a:t>24/7, on-demand emotional support to talk about anything, including anxiety, relationships, depression, and school-related stressors.   Students can access this anywhere in the U.S. or overseas.  They will not be able to choose their provider, but will meet with one that is available at that moment. </a:t>
            </a:r>
            <a:endParaRPr lang="en-US" dirty="0">
              <a:cs typeface="Calibri"/>
            </a:endParaRPr>
          </a:p>
          <a:p>
            <a:pPr marL="171450" indent="-171450">
              <a:buFont typeface="Arial"/>
              <a:buChar char="•"/>
            </a:pPr>
            <a:r>
              <a:rPr lang="en-US" b="1" dirty="0"/>
              <a:t>Scheduled Counseling: </a:t>
            </a:r>
            <a:r>
              <a:rPr lang="en-US" dirty="0"/>
              <a:t>Choose the day, time, and a licensed mental health provider that works best for you.  Students may choose from a list of licensed providers to schedule an appointment.  They can schedule up to 12 appointments per academic year though it is case by case on if they need more support. </a:t>
            </a:r>
            <a:endParaRPr lang="en-US" dirty="0">
              <a:cs typeface="Calibri" panose="020F0502020204030204"/>
            </a:endParaRPr>
          </a:p>
          <a:p>
            <a:pPr marL="171450" indent="-171450">
              <a:buFont typeface="Arial"/>
              <a:buChar char="•"/>
            </a:pPr>
            <a:r>
              <a:rPr lang="en-US" b="1" dirty="0"/>
              <a:t>Health Coaching: </a:t>
            </a:r>
            <a:r>
              <a:rPr lang="en-US" dirty="0"/>
              <a:t>Develop healthy lifestyle behaviors for nutrition, sleep habits, time management, and mindfulness.  </a:t>
            </a:r>
            <a:endParaRPr lang="en-US" dirty="0">
              <a:cs typeface="Calibri" panose="020F0502020204030204"/>
            </a:endParaRPr>
          </a:p>
          <a:p>
            <a:pPr marL="171450" indent="-171450">
              <a:buFont typeface="Arial"/>
              <a:buChar char="•"/>
            </a:pPr>
            <a:r>
              <a:rPr lang="en-US" b="1" dirty="0"/>
              <a:t>Psychiatry: </a:t>
            </a:r>
            <a:r>
              <a:rPr lang="en-US" dirty="0"/>
              <a:t>Appointments are available through referrals from CAPS and Student Health Services. </a:t>
            </a:r>
            <a:endParaRPr lang="en-US" dirty="0">
              <a:cs typeface="Calibri" panose="020F0502020204030204"/>
            </a:endParaRPr>
          </a:p>
          <a:p>
            <a:pPr marL="171450" indent="-171450">
              <a:buFont typeface="Arial"/>
              <a:buChar char="•"/>
            </a:pPr>
            <a:r>
              <a:rPr lang="en-US" b="1" dirty="0"/>
              <a:t>Self-Care Content: </a:t>
            </a:r>
            <a:r>
              <a:rPr lang="en-US" dirty="0"/>
              <a:t>Visit the Explore page within </a:t>
            </a:r>
            <a:r>
              <a:rPr lang="en-US" dirty="0" err="1"/>
              <a:t>TimelyCare</a:t>
            </a:r>
            <a:r>
              <a:rPr lang="en-US" dirty="0"/>
              <a:t> for guided self-care content such as meditation and yoga.</a:t>
            </a:r>
            <a:endParaRPr lang="en-US" dirty="0">
              <a:cs typeface="Calibri"/>
            </a:endParaRPr>
          </a:p>
        </p:txBody>
      </p:sp>
      <p:sp>
        <p:nvSpPr>
          <p:cNvPr id="314" name="Google Shape;314;g121a4d76874_0_33: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0859D-CF38-0348-8B78-D8AF6814C080}" type="slidenum">
              <a:rPr lang="en-US" smtClean="0"/>
              <a:t>2</a:t>
            </a:fld>
            <a:endParaRPr lang="en-US"/>
          </a:p>
        </p:txBody>
      </p:sp>
    </p:spTree>
    <p:extLst>
      <p:ext uri="{BB962C8B-B14F-4D97-AF65-F5344CB8AC3E}">
        <p14:creationId xmlns:p14="http://schemas.microsoft.com/office/powerpoint/2010/main" val="10953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s://twitter.com/GeorgeMasonU" TargetMode="External"/><Relationship Id="rId13" Type="http://schemas.openxmlformats.org/officeDocument/2006/relationships/image" Target="../media/image15.svg"/><Relationship Id="rId18" Type="http://schemas.openxmlformats.org/officeDocument/2006/relationships/image" Target="../media/image18.jpg"/><Relationship Id="rId3" Type="http://schemas.openxmlformats.org/officeDocument/2006/relationships/image" Target="../media/image8.png"/><Relationship Id="rId7" Type="http://schemas.openxmlformats.org/officeDocument/2006/relationships/image" Target="../media/image11.svg"/><Relationship Id="rId12" Type="http://schemas.openxmlformats.org/officeDocument/2006/relationships/image" Target="../media/image14.png"/><Relationship Id="rId17" Type="http://schemas.openxmlformats.org/officeDocument/2006/relationships/image" Target="../media/image1.emf"/><Relationship Id="rId2" Type="http://schemas.openxmlformats.org/officeDocument/2006/relationships/hyperlink" Target="https://www.instagram.com/georgemasonu/" TargetMode="External"/><Relationship Id="rId16" Type="http://schemas.openxmlformats.org/officeDocument/2006/relationships/image" Target="../media/image17.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youtube.com/user/masonWeb" TargetMode="External"/><Relationship Id="rId5" Type="http://schemas.openxmlformats.org/officeDocument/2006/relationships/hyperlink" Target="https://www.facebook.com/georgemason/" TargetMode="External"/><Relationship Id="rId1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 Id="rId14" Type="http://schemas.openxmlformats.org/officeDocument/2006/relationships/hyperlink" Target="https://www.linkedin.com/school/george-mason-university/"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fld id="{B89A0531-CEEB-544A-8B4F-9D5AE2DBE6ED}" type="slidenum">
              <a:rPr lang="en-US" b="1" smtClean="0"/>
              <a:pPr/>
              <a:t>‹#›</a:t>
            </a:fld>
            <a:r>
              <a:rPr lang="en-US" b="1"/>
              <a:t> </a:t>
            </a:r>
            <a:r>
              <a:rPr lang="en-US"/>
              <a:t>Slide Title Goes Here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522366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fld id="{B89A0531-CEEB-544A-8B4F-9D5AE2DBE6ED}" type="slidenum">
              <a:rPr lang="en-US" b="1" smtClean="0"/>
              <a:pPr/>
              <a:t>‹#›</a:t>
            </a:fld>
            <a:r>
              <a:rPr lang="en-US" b="1"/>
              <a:t> </a:t>
            </a:r>
            <a:r>
              <a:rPr lang="en-US"/>
              <a:t>Slide Title Goes Here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603449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fld id="{B89A0531-CEEB-544A-8B4F-9D5AE2DBE6ED}" type="slidenum">
              <a:rPr lang="en-US" b="1" smtClean="0"/>
              <a:pPr/>
              <a:t>‹#›</a:t>
            </a:fld>
            <a:r>
              <a:rPr lang="en-US" b="1"/>
              <a:t> </a:t>
            </a:r>
            <a:r>
              <a:rPr lang="en-US"/>
              <a:t>Slide Title Goes Here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486393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960E68-00E0-0A45-972F-FA8F480A825C}"/>
              </a:ext>
            </a:extLst>
          </p:cNvPr>
          <p:cNvPicPr>
            <a:picLocks noChangeAspect="1"/>
          </p:cNvPicPr>
          <p:nvPr userDrawn="1"/>
        </p:nvPicPr>
        <p:blipFill>
          <a:blip r:embed="rId2"/>
          <a:stretch>
            <a:fillRect/>
          </a:stretch>
        </p:blipFill>
        <p:spPr>
          <a:xfrm>
            <a:off x="0" y="609"/>
            <a:ext cx="12192000" cy="6856781"/>
          </a:xfrm>
          <a:prstGeom prst="rect">
            <a:avLst/>
          </a:prstGeom>
        </p:spPr>
      </p:pic>
      <p:sp>
        <p:nvSpPr>
          <p:cNvPr id="2" name="Title 1">
            <a:extLst>
              <a:ext uri="{FF2B5EF4-FFF2-40B4-BE49-F238E27FC236}">
                <a16:creationId xmlns:a16="http://schemas.microsoft.com/office/drawing/2014/main" id="{B6D285B3-165B-F942-9806-86AB7C1BD7FE}"/>
              </a:ext>
            </a:extLst>
          </p:cNvPr>
          <p:cNvSpPr>
            <a:spLocks noGrp="1"/>
          </p:cNvSpPr>
          <p:nvPr>
            <p:ph type="ctrTitle" hasCustomPrompt="1"/>
          </p:nvPr>
        </p:nvSpPr>
        <p:spPr>
          <a:xfrm>
            <a:off x="838199" y="2503487"/>
            <a:ext cx="10515599" cy="1006475"/>
          </a:xfrm>
          <a:prstGeom prst="rect">
            <a:avLst/>
          </a:prstGeom>
        </p:spPr>
        <p:txBody>
          <a:bodyPr anchor="b"/>
          <a:lstStyle>
            <a:lvl1pPr algn="l">
              <a:defRPr sz="6000" b="1" i="0">
                <a:solidFill>
                  <a:schemeClr val="accent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C23E8765-2886-E341-8B7B-708EC595BFCA}"/>
              </a:ext>
            </a:extLst>
          </p:cNvPr>
          <p:cNvSpPr>
            <a:spLocks noGrp="1"/>
          </p:cNvSpPr>
          <p:nvPr>
            <p:ph type="subTitle" idx="1" hasCustomPrompt="1"/>
          </p:nvPr>
        </p:nvSpPr>
        <p:spPr>
          <a:xfrm>
            <a:off x="838200" y="3602038"/>
            <a:ext cx="10515600" cy="566550"/>
          </a:xfrm>
          <a:prstGeom prst="rect">
            <a:avLst/>
          </a:prstGeo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Firstname</a:t>
            </a:r>
            <a:r>
              <a:rPr lang="en-US" dirty="0"/>
              <a:t> </a:t>
            </a:r>
            <a:r>
              <a:rPr lang="en-US" dirty="0" err="1"/>
              <a:t>Lastname</a:t>
            </a:r>
            <a:endParaRPr lang="en-US" dirty="0"/>
          </a:p>
        </p:txBody>
      </p:sp>
      <p:sp>
        <p:nvSpPr>
          <p:cNvPr id="10" name="Text Placeholder 9">
            <a:extLst>
              <a:ext uri="{FF2B5EF4-FFF2-40B4-BE49-F238E27FC236}">
                <a16:creationId xmlns:a16="http://schemas.microsoft.com/office/drawing/2014/main" id="{11728E4A-67AC-824C-94B1-F0121118D8A1}"/>
              </a:ext>
            </a:extLst>
          </p:cNvPr>
          <p:cNvSpPr>
            <a:spLocks noGrp="1"/>
          </p:cNvSpPr>
          <p:nvPr>
            <p:ph type="body" sz="quarter" idx="13" hasCustomPrompt="1"/>
          </p:nvPr>
        </p:nvSpPr>
        <p:spPr>
          <a:xfrm>
            <a:off x="838199" y="1694329"/>
            <a:ext cx="10515598" cy="653771"/>
          </a:xfrm>
          <a:prstGeom prst="rect">
            <a:avLst/>
          </a:prstGeom>
        </p:spPr>
        <p:txBody>
          <a:bodyPr anchor="b"/>
          <a:lstStyle>
            <a:lvl1pPr marL="0" indent="0">
              <a:buNone/>
              <a:defRPr>
                <a:solidFill>
                  <a:schemeClr val="tx1"/>
                </a:solidFill>
              </a:defRPr>
            </a:lvl1pPr>
          </a:lstStyle>
          <a:p>
            <a:pPr lvl="0"/>
            <a:r>
              <a:rPr lang="en-US" dirty="0"/>
              <a:t>subtitle</a:t>
            </a:r>
          </a:p>
        </p:txBody>
      </p:sp>
      <p:pic>
        <p:nvPicPr>
          <p:cNvPr id="17" name="Picture 16">
            <a:extLst>
              <a:ext uri="{FF2B5EF4-FFF2-40B4-BE49-F238E27FC236}">
                <a16:creationId xmlns:a16="http://schemas.microsoft.com/office/drawing/2014/main" id="{978C18BC-EA8D-9349-9A49-A67BE3DFBB60}"/>
              </a:ext>
            </a:extLst>
          </p:cNvPr>
          <p:cNvPicPr>
            <a:picLocks noChangeAspect="1"/>
          </p:cNvPicPr>
          <p:nvPr userDrawn="1"/>
        </p:nvPicPr>
        <p:blipFill>
          <a:blip r:embed="rId3"/>
          <a:stretch>
            <a:fillRect/>
          </a:stretch>
        </p:blipFill>
        <p:spPr>
          <a:xfrm>
            <a:off x="9672915" y="5530022"/>
            <a:ext cx="1680882" cy="1092280"/>
          </a:xfrm>
          <a:prstGeom prst="rect">
            <a:avLst/>
          </a:prstGeom>
        </p:spPr>
      </p:pic>
    </p:spTree>
    <p:extLst>
      <p:ext uri="{BB962C8B-B14F-4D97-AF65-F5344CB8AC3E}">
        <p14:creationId xmlns:p14="http://schemas.microsoft.com/office/powerpoint/2010/main" val="5432214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50C8-7BC4-C94A-9CEF-DC2B6AD57F90}"/>
              </a:ext>
            </a:extLst>
          </p:cNvPr>
          <p:cNvSpPr>
            <a:spLocks noGrp="1"/>
          </p:cNvSpPr>
          <p:nvPr>
            <p:ph type="title" hasCustomPrompt="1"/>
          </p:nvPr>
        </p:nvSpPr>
        <p:spPr>
          <a:xfrm>
            <a:off x="838200" y="1237362"/>
            <a:ext cx="10515600" cy="1325563"/>
          </a:xfrm>
          <a:prstGeom prst="rect">
            <a:avLst/>
          </a:prstGeom>
        </p:spPr>
        <p:txBody>
          <a:bodyPr anchor="b"/>
          <a:lstStyle>
            <a:lvl1pPr>
              <a:defRPr b="1">
                <a:solidFill>
                  <a:schemeClr val="tx2"/>
                </a:solidFill>
              </a:defRPr>
            </a:lvl1pPr>
          </a:lstStyle>
          <a:p>
            <a:r>
              <a:rPr lang="en-US" dirty="0"/>
              <a:t>Section Title</a:t>
            </a:r>
          </a:p>
        </p:txBody>
      </p:sp>
      <p:sp>
        <p:nvSpPr>
          <p:cNvPr id="8" name="Text Placeholder 7">
            <a:extLst>
              <a:ext uri="{FF2B5EF4-FFF2-40B4-BE49-F238E27FC236}">
                <a16:creationId xmlns:a16="http://schemas.microsoft.com/office/drawing/2014/main" id="{04F74D3E-5851-FE4E-9E3D-6DA390D2721A}"/>
              </a:ext>
            </a:extLst>
          </p:cNvPr>
          <p:cNvSpPr>
            <a:spLocks noGrp="1"/>
          </p:cNvSpPr>
          <p:nvPr>
            <p:ph type="body" sz="quarter" idx="13" hasCustomPrompt="1"/>
          </p:nvPr>
        </p:nvSpPr>
        <p:spPr>
          <a:xfrm>
            <a:off x="838200" y="2653552"/>
            <a:ext cx="10515600" cy="2348754"/>
          </a:xfrm>
          <a:prstGeom prst="rect">
            <a:avLst/>
          </a:prstGeom>
        </p:spPr>
        <p:txBody>
          <a:bodyPr>
            <a:normAutofit/>
          </a:bodyPr>
          <a:lstStyle>
            <a:lvl1pPr marL="0" indent="0">
              <a:lnSpc>
                <a:spcPct val="100000"/>
              </a:lnSpc>
              <a:buNone/>
              <a:defRPr sz="1800">
                <a:solidFill>
                  <a:schemeClr val="tx1">
                    <a:lumMod val="85000"/>
                    <a:lumOff val="15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6" name="Footer Placeholder 7">
            <a:extLst>
              <a:ext uri="{FF2B5EF4-FFF2-40B4-BE49-F238E27FC236}">
                <a16:creationId xmlns:a16="http://schemas.microsoft.com/office/drawing/2014/main" id="{707AE62F-F91C-244B-AD63-AF6F7BEDFC66}"/>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B89A0531-CEEB-544A-8B4F-9D5AE2DBE6ED}" type="slidenum">
              <a:rPr lang="en-US" b="1" smtClean="0"/>
              <a:pPr/>
              <a:t>‹#›</a:t>
            </a:fld>
            <a:r>
              <a:rPr lang="en-US" b="1"/>
              <a:t> </a:t>
            </a:r>
            <a:r>
              <a:rPr lang="en-US"/>
              <a:t>| Slide Title Goes Here</a:t>
            </a:r>
            <a:endParaRPr lang="en-US" dirty="0"/>
          </a:p>
        </p:txBody>
      </p:sp>
    </p:spTree>
    <p:extLst>
      <p:ext uri="{BB962C8B-B14F-4D97-AF65-F5344CB8AC3E}">
        <p14:creationId xmlns:p14="http://schemas.microsoft.com/office/powerpoint/2010/main" val="216649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25B1577-798B-5B43-9C68-E3844C632324}"/>
              </a:ext>
            </a:extLst>
          </p:cNvPr>
          <p:cNvSpPr>
            <a:spLocks noGrp="1"/>
          </p:cNvSpPr>
          <p:nvPr>
            <p:ph type="body" sz="quarter" idx="10" hasCustomPrompt="1"/>
          </p:nvPr>
        </p:nvSpPr>
        <p:spPr>
          <a:xfrm>
            <a:off x="4912286" y="1622425"/>
            <a:ext cx="3028202" cy="3613150"/>
          </a:xfrm>
          <a:prstGeom prst="rect">
            <a:avLst/>
          </a:prstGeom>
        </p:spPr>
        <p:txBody>
          <a:bodyPr>
            <a:noAutofit/>
          </a:bodyPr>
          <a:lstStyle>
            <a:lvl1pPr marL="0" indent="0">
              <a:lnSpc>
                <a:spcPct val="100000"/>
              </a:lnSpc>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5" name="Title 1">
            <a:extLst>
              <a:ext uri="{FF2B5EF4-FFF2-40B4-BE49-F238E27FC236}">
                <a16:creationId xmlns:a16="http://schemas.microsoft.com/office/drawing/2014/main" id="{6E5D6134-C128-194F-ABBA-3F35206A3E5B}"/>
              </a:ext>
            </a:extLst>
          </p:cNvPr>
          <p:cNvSpPr>
            <a:spLocks noGrp="1"/>
          </p:cNvSpPr>
          <p:nvPr>
            <p:ph type="title" hasCustomPrompt="1"/>
          </p:nvPr>
        </p:nvSpPr>
        <p:spPr>
          <a:xfrm>
            <a:off x="1021977" y="1129785"/>
            <a:ext cx="3321424" cy="3962168"/>
          </a:xfrm>
          <a:prstGeom prst="rect">
            <a:avLst/>
          </a:prstGeom>
        </p:spPr>
        <p:txBody>
          <a:bodyPr anchor="t"/>
          <a:lstStyle>
            <a:lvl1pPr>
              <a:defRPr b="1">
                <a:solidFill>
                  <a:schemeClr val="accent1"/>
                </a:solidFill>
              </a:defRPr>
            </a:lvl1pPr>
          </a:lstStyle>
          <a:p>
            <a:r>
              <a:rPr lang="en-US" dirty="0"/>
              <a:t>Section Title</a:t>
            </a:r>
          </a:p>
        </p:txBody>
      </p:sp>
      <p:sp>
        <p:nvSpPr>
          <p:cNvPr id="18" name="Text Placeholder 10">
            <a:extLst>
              <a:ext uri="{FF2B5EF4-FFF2-40B4-BE49-F238E27FC236}">
                <a16:creationId xmlns:a16="http://schemas.microsoft.com/office/drawing/2014/main" id="{37DAE7B3-AA56-3547-8D89-8E0BEE7B8B74}"/>
              </a:ext>
            </a:extLst>
          </p:cNvPr>
          <p:cNvSpPr>
            <a:spLocks noGrp="1"/>
          </p:cNvSpPr>
          <p:nvPr>
            <p:ph type="body" sz="quarter" idx="11" hasCustomPrompt="1"/>
          </p:nvPr>
        </p:nvSpPr>
        <p:spPr>
          <a:xfrm>
            <a:off x="8325597" y="1622425"/>
            <a:ext cx="3028202" cy="3613150"/>
          </a:xfrm>
          <a:prstGeom prst="rect">
            <a:avLst/>
          </a:prstGeom>
        </p:spPr>
        <p:txBody>
          <a:bodyPr>
            <a:noAutofit/>
          </a:bodyPr>
          <a:lstStyle>
            <a:lvl1pPr marL="0" indent="0">
              <a:lnSpc>
                <a:spcPct val="100000"/>
              </a:lnSpc>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2" name="Footer Placeholder 7">
            <a:extLst>
              <a:ext uri="{FF2B5EF4-FFF2-40B4-BE49-F238E27FC236}">
                <a16:creationId xmlns:a16="http://schemas.microsoft.com/office/drawing/2014/main" id="{20E0F281-CC88-F140-AD1B-1413B7AA2115}"/>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B89A0531-CEEB-544A-8B4F-9D5AE2DBE6ED}" type="slidenum">
              <a:rPr lang="en-US" b="1" smtClean="0"/>
              <a:pPr/>
              <a:t>‹#›</a:t>
            </a:fld>
            <a:r>
              <a:rPr lang="en-US" b="1"/>
              <a:t> </a:t>
            </a:r>
            <a:r>
              <a:rPr lang="en-US"/>
              <a:t>| Slide Title Goes Here</a:t>
            </a:r>
            <a:endParaRPr lang="en-US" dirty="0"/>
          </a:p>
        </p:txBody>
      </p:sp>
    </p:spTree>
    <p:extLst>
      <p:ext uri="{BB962C8B-B14F-4D97-AF65-F5344CB8AC3E}">
        <p14:creationId xmlns:p14="http://schemas.microsoft.com/office/powerpoint/2010/main" val="1830452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153C4B-DCA1-FC46-930F-1DB02D333158}"/>
              </a:ext>
            </a:extLst>
          </p:cNvPr>
          <p:cNvSpPr>
            <a:spLocks noGrp="1"/>
          </p:cNvSpPr>
          <p:nvPr>
            <p:ph type="title" hasCustomPrompt="1"/>
          </p:nvPr>
        </p:nvSpPr>
        <p:spPr>
          <a:xfrm>
            <a:off x="838200" y="4756289"/>
            <a:ext cx="8198224" cy="1325563"/>
          </a:xfrm>
          <a:prstGeom prst="rect">
            <a:avLst/>
          </a:prstGeom>
        </p:spPr>
        <p:txBody>
          <a:bodyPr anchor="t"/>
          <a:lstStyle>
            <a:lvl1pPr>
              <a:defRPr b="1">
                <a:solidFill>
                  <a:schemeClr val="tx2"/>
                </a:solidFill>
              </a:defRPr>
            </a:lvl1pPr>
          </a:lstStyle>
          <a:p>
            <a:r>
              <a:rPr lang="en-US" dirty="0"/>
              <a:t>Section Title</a:t>
            </a:r>
          </a:p>
        </p:txBody>
      </p:sp>
      <p:sp>
        <p:nvSpPr>
          <p:cNvPr id="10" name="Picture Placeholder 9">
            <a:extLst>
              <a:ext uri="{FF2B5EF4-FFF2-40B4-BE49-F238E27FC236}">
                <a16:creationId xmlns:a16="http://schemas.microsoft.com/office/drawing/2014/main" id="{3E730CAF-6F6C-824A-8D00-4618A9A03391}"/>
              </a:ext>
            </a:extLst>
          </p:cNvPr>
          <p:cNvSpPr>
            <a:spLocks noGrp="1"/>
          </p:cNvSpPr>
          <p:nvPr>
            <p:ph type="pic" sz="quarter" idx="11"/>
          </p:nvPr>
        </p:nvSpPr>
        <p:spPr>
          <a:xfrm>
            <a:off x="0" y="0"/>
            <a:ext cx="12192000" cy="4580965"/>
          </a:xfrm>
          <a:prstGeom prst="rect">
            <a:avLst/>
          </a:prstGeom>
          <a:solidFill>
            <a:schemeClr val="accent2">
              <a:lumMod val="40000"/>
              <a:lumOff val="60000"/>
            </a:schemeClr>
          </a:solidFill>
          <a:ln>
            <a:noFill/>
          </a:ln>
        </p:spPr>
        <p:txBody>
          <a:bodyPr/>
          <a:lstStyle/>
          <a:p>
            <a:endParaRPr lang="en-US"/>
          </a:p>
        </p:txBody>
      </p:sp>
      <p:sp>
        <p:nvSpPr>
          <p:cNvPr id="14" name="Footer Placeholder 7">
            <a:extLst>
              <a:ext uri="{FF2B5EF4-FFF2-40B4-BE49-F238E27FC236}">
                <a16:creationId xmlns:a16="http://schemas.microsoft.com/office/drawing/2014/main" id="{9EDD40E0-3B1D-BA44-B620-71F91736E9CE}"/>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B89A0531-CEEB-544A-8B4F-9D5AE2DBE6ED}" type="slidenum">
              <a:rPr lang="en-US" b="1" smtClean="0"/>
              <a:pPr/>
              <a:t>‹#›</a:t>
            </a:fld>
            <a:r>
              <a:rPr lang="en-US" b="1"/>
              <a:t> </a:t>
            </a:r>
            <a:r>
              <a:rPr lang="en-US"/>
              <a:t>| Slide Title Goes Here</a:t>
            </a:r>
            <a:endParaRPr lang="en-US" dirty="0"/>
          </a:p>
        </p:txBody>
      </p:sp>
    </p:spTree>
    <p:extLst>
      <p:ext uri="{BB962C8B-B14F-4D97-AF65-F5344CB8AC3E}">
        <p14:creationId xmlns:p14="http://schemas.microsoft.com/office/powerpoint/2010/main" val="2967499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Photo and Conten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5BAAC37-0656-B145-865E-5D42E8EBFE05}"/>
              </a:ext>
            </a:extLst>
          </p:cNvPr>
          <p:cNvPicPr>
            <a:picLocks noChangeAspect="1"/>
          </p:cNvPicPr>
          <p:nvPr userDrawn="1"/>
        </p:nvPicPr>
        <p:blipFill>
          <a:blip r:embed="rId2"/>
          <a:srcRect t="16241" b="8686"/>
          <a:stretch>
            <a:fillRect/>
          </a:stretch>
        </p:blipFill>
        <p:spPr>
          <a:xfrm>
            <a:off x="5976" y="0"/>
            <a:ext cx="6090024" cy="6858001"/>
          </a:xfrm>
          <a:custGeom>
            <a:avLst/>
            <a:gdLst>
              <a:gd name="connsiteX0" fmla="*/ 0 w 6090024"/>
              <a:gd name="connsiteY0" fmla="*/ 0 h 6858001"/>
              <a:gd name="connsiteX1" fmla="*/ 6090024 w 6090024"/>
              <a:gd name="connsiteY1" fmla="*/ 0 h 6858001"/>
              <a:gd name="connsiteX2" fmla="*/ 6090024 w 6090024"/>
              <a:gd name="connsiteY2" fmla="*/ 6858001 h 6858001"/>
              <a:gd name="connsiteX3" fmla="*/ 0 w 6090024"/>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090024" h="6858001">
                <a:moveTo>
                  <a:pt x="0" y="0"/>
                </a:moveTo>
                <a:lnTo>
                  <a:pt x="6090024" y="0"/>
                </a:lnTo>
                <a:lnTo>
                  <a:pt x="6090024" y="6858001"/>
                </a:lnTo>
                <a:lnTo>
                  <a:pt x="0" y="6858001"/>
                </a:lnTo>
                <a:close/>
              </a:path>
            </a:pathLst>
          </a:custGeom>
        </p:spPr>
      </p:pic>
      <p:sp>
        <p:nvSpPr>
          <p:cNvPr id="12" name="Footer Placeholder 7">
            <a:extLst>
              <a:ext uri="{FF2B5EF4-FFF2-40B4-BE49-F238E27FC236}">
                <a16:creationId xmlns:a16="http://schemas.microsoft.com/office/drawing/2014/main" id="{DC75FA6C-AC3E-8547-8B3C-267A29BEB78B}"/>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bg1"/>
                </a:solidFill>
              </a:defRPr>
            </a:lvl1pPr>
          </a:lstStyle>
          <a:p>
            <a:fld id="{B89A0531-CEEB-544A-8B4F-9D5AE2DBE6ED}" type="slidenum">
              <a:rPr lang="en-US" b="1" smtClean="0"/>
              <a:pPr/>
              <a:t>‹#›</a:t>
            </a:fld>
            <a:r>
              <a:rPr lang="en-US" b="1"/>
              <a:t> </a:t>
            </a:r>
            <a:r>
              <a:rPr lang="en-US"/>
              <a:t>| Slide Title Goes Here</a:t>
            </a:r>
            <a:endParaRPr lang="en-US" dirty="0"/>
          </a:p>
        </p:txBody>
      </p:sp>
      <p:sp>
        <p:nvSpPr>
          <p:cNvPr id="16" name="Content Placeholder 15">
            <a:extLst>
              <a:ext uri="{FF2B5EF4-FFF2-40B4-BE49-F238E27FC236}">
                <a16:creationId xmlns:a16="http://schemas.microsoft.com/office/drawing/2014/main" id="{3C65E2C1-BFFD-B549-9782-7AA4FA494288}"/>
              </a:ext>
            </a:extLst>
          </p:cNvPr>
          <p:cNvSpPr>
            <a:spLocks noGrp="1"/>
          </p:cNvSpPr>
          <p:nvPr>
            <p:ph sz="quarter" idx="10"/>
          </p:nvPr>
        </p:nvSpPr>
        <p:spPr>
          <a:xfrm>
            <a:off x="6924488" y="1182874"/>
            <a:ext cx="4433048" cy="4097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1">
            <a:extLst>
              <a:ext uri="{FF2B5EF4-FFF2-40B4-BE49-F238E27FC236}">
                <a16:creationId xmlns:a16="http://schemas.microsoft.com/office/drawing/2014/main" id="{C0AFFF1F-C5DE-9846-AC89-DEB47BE8DD3D}"/>
              </a:ext>
            </a:extLst>
          </p:cNvPr>
          <p:cNvSpPr>
            <a:spLocks noGrp="1"/>
          </p:cNvSpPr>
          <p:nvPr>
            <p:ph type="title" hasCustomPrompt="1"/>
          </p:nvPr>
        </p:nvSpPr>
        <p:spPr>
          <a:xfrm>
            <a:off x="1261431" y="2070430"/>
            <a:ext cx="3610488" cy="1234912"/>
          </a:xfrm>
          <a:prstGeom prst="rect">
            <a:avLst/>
          </a:prstGeom>
        </p:spPr>
        <p:txBody>
          <a:bodyPr anchor="t"/>
          <a:lstStyle>
            <a:lvl1pPr>
              <a:defRPr b="1">
                <a:solidFill>
                  <a:schemeClr val="accent1"/>
                </a:solidFill>
              </a:defRPr>
            </a:lvl1pPr>
          </a:lstStyle>
          <a:p>
            <a:r>
              <a:rPr lang="en-US" dirty="0"/>
              <a:t>Section Title</a:t>
            </a:r>
          </a:p>
        </p:txBody>
      </p:sp>
      <p:sp>
        <p:nvSpPr>
          <p:cNvPr id="27" name="Text Placeholder 9">
            <a:extLst>
              <a:ext uri="{FF2B5EF4-FFF2-40B4-BE49-F238E27FC236}">
                <a16:creationId xmlns:a16="http://schemas.microsoft.com/office/drawing/2014/main" id="{0076A7A4-B774-B244-82C0-3177E887927A}"/>
              </a:ext>
            </a:extLst>
          </p:cNvPr>
          <p:cNvSpPr>
            <a:spLocks noGrp="1"/>
          </p:cNvSpPr>
          <p:nvPr>
            <p:ph type="body" sz="quarter" idx="13" hasCustomPrompt="1"/>
          </p:nvPr>
        </p:nvSpPr>
        <p:spPr>
          <a:xfrm>
            <a:off x="1261431" y="1469606"/>
            <a:ext cx="3610489" cy="470366"/>
          </a:xfrm>
          <a:prstGeom prst="rect">
            <a:avLst/>
          </a:prstGeom>
        </p:spPr>
        <p:txBody>
          <a:bodyPr anchor="t"/>
          <a:lstStyle>
            <a:lvl1pPr marL="0" indent="0">
              <a:buNone/>
              <a:defRPr>
                <a:solidFill>
                  <a:schemeClr val="bg1"/>
                </a:solidFill>
              </a:defRPr>
            </a:lvl1pPr>
          </a:lstStyle>
          <a:p>
            <a:pPr lvl="0"/>
            <a:r>
              <a:rPr lang="en-US" dirty="0"/>
              <a:t>subtitle</a:t>
            </a:r>
          </a:p>
        </p:txBody>
      </p:sp>
      <p:sp>
        <p:nvSpPr>
          <p:cNvPr id="28" name="Text Placeholder 9">
            <a:extLst>
              <a:ext uri="{FF2B5EF4-FFF2-40B4-BE49-F238E27FC236}">
                <a16:creationId xmlns:a16="http://schemas.microsoft.com/office/drawing/2014/main" id="{4264943F-A6CE-474D-9776-223CE2A43DCF}"/>
              </a:ext>
            </a:extLst>
          </p:cNvPr>
          <p:cNvSpPr>
            <a:spLocks noGrp="1"/>
          </p:cNvSpPr>
          <p:nvPr>
            <p:ph type="body" sz="quarter" idx="14" hasCustomPrompt="1"/>
          </p:nvPr>
        </p:nvSpPr>
        <p:spPr>
          <a:xfrm>
            <a:off x="1261431" y="3429000"/>
            <a:ext cx="3610488" cy="2102556"/>
          </a:xfrm>
          <a:prstGeom prst="rect">
            <a:avLst/>
          </a:prstGeo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Tree>
    <p:extLst>
      <p:ext uri="{BB962C8B-B14F-4D97-AF65-F5344CB8AC3E}">
        <p14:creationId xmlns:p14="http://schemas.microsoft.com/office/powerpoint/2010/main" val="3113680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09C98C-7F98-174B-B8BB-FC3E0004400B}"/>
              </a:ext>
            </a:extLst>
          </p:cNvPr>
          <p:cNvPicPr>
            <a:picLocks noChangeAspect="1"/>
          </p:cNvPicPr>
          <p:nvPr userDrawn="1"/>
        </p:nvPicPr>
        <p:blipFill>
          <a:blip r:embed="rId2"/>
          <a:stretch>
            <a:fillRect/>
          </a:stretch>
        </p:blipFill>
        <p:spPr>
          <a:xfrm>
            <a:off x="0" y="0"/>
            <a:ext cx="12192000" cy="6856781"/>
          </a:xfrm>
          <a:prstGeom prst="rect">
            <a:avLst/>
          </a:prstGeom>
        </p:spPr>
      </p:pic>
      <p:sp>
        <p:nvSpPr>
          <p:cNvPr id="6" name="Footer Placeholder 7">
            <a:extLst>
              <a:ext uri="{FF2B5EF4-FFF2-40B4-BE49-F238E27FC236}">
                <a16:creationId xmlns:a16="http://schemas.microsoft.com/office/drawing/2014/main" id="{3049710C-A0E2-AF4A-9EF6-1D2048C8D046}"/>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bg1"/>
                </a:solidFill>
              </a:defRPr>
            </a:lvl1pPr>
          </a:lstStyle>
          <a:p>
            <a:fld id="{B89A0531-CEEB-544A-8B4F-9D5AE2DBE6ED}" type="slidenum">
              <a:rPr lang="en-US" b="1" smtClean="0"/>
              <a:pPr/>
              <a:t>‹#›</a:t>
            </a:fld>
            <a:r>
              <a:rPr lang="en-US" b="1"/>
              <a:t> </a:t>
            </a:r>
            <a:r>
              <a:rPr lang="en-US"/>
              <a:t>| Slide Title Goes Here</a:t>
            </a:r>
            <a:endParaRPr lang="en-US" dirty="0"/>
          </a:p>
        </p:txBody>
      </p:sp>
      <p:pic>
        <p:nvPicPr>
          <p:cNvPr id="10" name="Picture 9">
            <a:extLst>
              <a:ext uri="{FF2B5EF4-FFF2-40B4-BE49-F238E27FC236}">
                <a16:creationId xmlns:a16="http://schemas.microsoft.com/office/drawing/2014/main" id="{6DDAB7B0-DC33-4A4C-96D8-4C169D3CF695}"/>
              </a:ext>
            </a:extLst>
          </p:cNvPr>
          <p:cNvPicPr>
            <a:picLocks noChangeAspect="1"/>
          </p:cNvPicPr>
          <p:nvPr userDrawn="1"/>
        </p:nvPicPr>
        <p:blipFill>
          <a:blip r:embed="rId3"/>
          <a:stretch>
            <a:fillRect/>
          </a:stretch>
        </p:blipFill>
        <p:spPr>
          <a:xfrm>
            <a:off x="9672915" y="5530022"/>
            <a:ext cx="1680882" cy="1092280"/>
          </a:xfrm>
          <a:prstGeom prst="rect">
            <a:avLst/>
          </a:prstGeom>
        </p:spPr>
      </p:pic>
      <p:sp>
        <p:nvSpPr>
          <p:cNvPr id="12" name="Title 1">
            <a:extLst>
              <a:ext uri="{FF2B5EF4-FFF2-40B4-BE49-F238E27FC236}">
                <a16:creationId xmlns:a16="http://schemas.microsoft.com/office/drawing/2014/main" id="{92D40925-7479-BA4E-A629-FDC4FC43A0EC}"/>
              </a:ext>
            </a:extLst>
          </p:cNvPr>
          <p:cNvSpPr>
            <a:spLocks noGrp="1"/>
          </p:cNvSpPr>
          <p:nvPr>
            <p:ph type="title" hasCustomPrompt="1"/>
          </p:nvPr>
        </p:nvSpPr>
        <p:spPr>
          <a:xfrm>
            <a:off x="1109030" y="1661560"/>
            <a:ext cx="9882624" cy="2589929"/>
          </a:xfrm>
          <a:prstGeom prst="rect">
            <a:avLst/>
          </a:prstGeom>
        </p:spPr>
        <p:txBody>
          <a:bodyPr anchor="t"/>
          <a:lstStyle>
            <a:lvl1pPr marL="0" marR="0" indent="0" algn="l" defTabSz="914400" rtl="0" eaLnBrk="1" fontAlgn="auto" latinLnBrk="0" hangingPunct="1">
              <a:lnSpc>
                <a:spcPct val="90000"/>
              </a:lnSpc>
              <a:spcBef>
                <a:spcPct val="0"/>
              </a:spcBef>
              <a:spcAft>
                <a:spcPts val="0"/>
              </a:spcAft>
              <a:buClrTx/>
              <a:buSzTx/>
              <a:buFontTx/>
              <a:buNone/>
              <a:tabLst/>
              <a:defRPr b="1">
                <a:solidFill>
                  <a:schemeClr val="accent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3" name="Text Placeholder 9">
            <a:extLst>
              <a:ext uri="{FF2B5EF4-FFF2-40B4-BE49-F238E27FC236}">
                <a16:creationId xmlns:a16="http://schemas.microsoft.com/office/drawing/2014/main" id="{8932F666-E78B-4B49-9523-97FA030B1505}"/>
              </a:ext>
            </a:extLst>
          </p:cNvPr>
          <p:cNvSpPr>
            <a:spLocks noGrp="1"/>
          </p:cNvSpPr>
          <p:nvPr>
            <p:ph type="body" sz="quarter" idx="13" hasCustomPrompt="1"/>
          </p:nvPr>
        </p:nvSpPr>
        <p:spPr>
          <a:xfrm>
            <a:off x="1109030" y="967494"/>
            <a:ext cx="9882624" cy="493661"/>
          </a:xfrm>
          <a:prstGeom prst="rect">
            <a:avLst/>
          </a:prstGeom>
        </p:spPr>
        <p:txBody>
          <a:bodyPr anchor="t"/>
          <a:lstStyle>
            <a:lvl1pPr marL="0" indent="0">
              <a:buNone/>
              <a:defRPr>
                <a:solidFill>
                  <a:schemeClr val="bg1"/>
                </a:solidFill>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2851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9B61A67-4436-D14D-A79E-FCB31F3DF4F8}"/>
              </a:ext>
            </a:extLst>
          </p:cNvPr>
          <p:cNvPicPr>
            <a:picLocks noChangeAspect="1"/>
          </p:cNvPicPr>
          <p:nvPr userDrawn="1"/>
        </p:nvPicPr>
        <p:blipFill>
          <a:blip r:embed="rId2"/>
          <a:srcRect t="8790" b="35805"/>
          <a:stretch>
            <a:fillRect/>
          </a:stretch>
        </p:blipFill>
        <p:spPr>
          <a:xfrm>
            <a:off x="0" y="1395166"/>
            <a:ext cx="12192000" cy="3799003"/>
          </a:xfrm>
          <a:custGeom>
            <a:avLst/>
            <a:gdLst>
              <a:gd name="connsiteX0" fmla="*/ 0 w 12192000"/>
              <a:gd name="connsiteY0" fmla="*/ 0 h 3799003"/>
              <a:gd name="connsiteX1" fmla="*/ 12192000 w 12192000"/>
              <a:gd name="connsiteY1" fmla="*/ 0 h 3799003"/>
              <a:gd name="connsiteX2" fmla="*/ 12192000 w 12192000"/>
              <a:gd name="connsiteY2" fmla="*/ 3799003 h 3799003"/>
              <a:gd name="connsiteX3" fmla="*/ 0 w 12192000"/>
              <a:gd name="connsiteY3" fmla="*/ 3799003 h 3799003"/>
            </a:gdLst>
            <a:ahLst/>
            <a:cxnLst>
              <a:cxn ang="0">
                <a:pos x="connsiteX0" y="connsiteY0"/>
              </a:cxn>
              <a:cxn ang="0">
                <a:pos x="connsiteX1" y="connsiteY1"/>
              </a:cxn>
              <a:cxn ang="0">
                <a:pos x="connsiteX2" y="connsiteY2"/>
              </a:cxn>
              <a:cxn ang="0">
                <a:pos x="connsiteX3" y="connsiteY3"/>
              </a:cxn>
            </a:cxnLst>
            <a:rect l="l" t="t" r="r" b="b"/>
            <a:pathLst>
              <a:path w="12192000" h="3799003">
                <a:moveTo>
                  <a:pt x="0" y="0"/>
                </a:moveTo>
                <a:lnTo>
                  <a:pt x="12192000" y="0"/>
                </a:lnTo>
                <a:lnTo>
                  <a:pt x="12192000" y="3799003"/>
                </a:lnTo>
                <a:lnTo>
                  <a:pt x="0" y="3799003"/>
                </a:lnTo>
                <a:close/>
              </a:path>
            </a:pathLst>
          </a:custGeom>
        </p:spPr>
      </p:pic>
      <p:sp>
        <p:nvSpPr>
          <p:cNvPr id="5" name="Footer Placeholder 7">
            <a:extLst>
              <a:ext uri="{FF2B5EF4-FFF2-40B4-BE49-F238E27FC236}">
                <a16:creationId xmlns:a16="http://schemas.microsoft.com/office/drawing/2014/main" id="{72827C01-B957-EC43-88D5-E366128E87EB}"/>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B89A0531-CEEB-544A-8B4F-9D5AE2DBE6ED}" type="slidenum">
              <a:rPr lang="en-US" b="1" smtClean="0"/>
              <a:pPr/>
              <a:t>‹#›</a:t>
            </a:fld>
            <a:r>
              <a:rPr lang="en-US" b="1"/>
              <a:t> </a:t>
            </a:r>
            <a:r>
              <a:rPr lang="en-US"/>
              <a:t>| Slide Title Goes Here</a:t>
            </a:r>
            <a:endParaRPr lang="en-US" dirty="0"/>
          </a:p>
        </p:txBody>
      </p:sp>
      <p:sp>
        <p:nvSpPr>
          <p:cNvPr id="10" name="Title 1">
            <a:extLst>
              <a:ext uri="{FF2B5EF4-FFF2-40B4-BE49-F238E27FC236}">
                <a16:creationId xmlns:a16="http://schemas.microsoft.com/office/drawing/2014/main" id="{015D26D3-2903-4846-A79E-F00FDD7D0096}"/>
              </a:ext>
            </a:extLst>
          </p:cNvPr>
          <p:cNvSpPr>
            <a:spLocks noGrp="1"/>
          </p:cNvSpPr>
          <p:nvPr>
            <p:ph type="title" hasCustomPrompt="1"/>
          </p:nvPr>
        </p:nvSpPr>
        <p:spPr>
          <a:xfrm>
            <a:off x="838200" y="515007"/>
            <a:ext cx="10653074" cy="710475"/>
          </a:xfrm>
          <a:prstGeom prst="rect">
            <a:avLst/>
          </a:prstGeom>
        </p:spPr>
        <p:txBody>
          <a:bodyPr anchor="t"/>
          <a:lstStyle>
            <a:lvl1pPr>
              <a:defRPr b="1">
                <a:solidFill>
                  <a:schemeClr val="tx2"/>
                </a:solidFill>
              </a:defRPr>
            </a:lvl1pPr>
          </a:lstStyle>
          <a:p>
            <a:r>
              <a:rPr lang="en-US" dirty="0"/>
              <a:t>Section Title</a:t>
            </a:r>
          </a:p>
        </p:txBody>
      </p:sp>
      <p:sp>
        <p:nvSpPr>
          <p:cNvPr id="16" name="Text Placeholder 10">
            <a:extLst>
              <a:ext uri="{FF2B5EF4-FFF2-40B4-BE49-F238E27FC236}">
                <a16:creationId xmlns:a16="http://schemas.microsoft.com/office/drawing/2014/main" id="{AB2504B0-36B0-1B47-88B1-E929E4C0E288}"/>
              </a:ext>
            </a:extLst>
          </p:cNvPr>
          <p:cNvSpPr>
            <a:spLocks noGrp="1"/>
          </p:cNvSpPr>
          <p:nvPr>
            <p:ph type="body" sz="quarter" idx="10" hasCustomPrompt="1"/>
          </p:nvPr>
        </p:nvSpPr>
        <p:spPr>
          <a:xfrm>
            <a:off x="863733" y="2427673"/>
            <a:ext cx="3028202" cy="2481472"/>
          </a:xfrm>
          <a:prstGeom prst="rect">
            <a:avLst/>
          </a:prstGeom>
        </p:spPr>
        <p:txBody>
          <a:bodyPr>
            <a:noAutofit/>
          </a:bodyPr>
          <a:lstStyle>
            <a:lvl1pPr marL="0" indent="0" algn="ctr">
              <a:lnSpc>
                <a:spcPct val="100000"/>
              </a:lnSpc>
              <a:buNone/>
              <a:defRPr sz="18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ee</a:t>
            </a:r>
            <a:r>
              <a:rPr lang="en-US" dirty="0"/>
              <a:t>.</a:t>
            </a:r>
          </a:p>
        </p:txBody>
      </p:sp>
      <p:sp>
        <p:nvSpPr>
          <p:cNvPr id="17" name="Text Placeholder 10">
            <a:extLst>
              <a:ext uri="{FF2B5EF4-FFF2-40B4-BE49-F238E27FC236}">
                <a16:creationId xmlns:a16="http://schemas.microsoft.com/office/drawing/2014/main" id="{7C856511-E990-7549-8A48-B7C52E29886D}"/>
              </a:ext>
            </a:extLst>
          </p:cNvPr>
          <p:cNvSpPr>
            <a:spLocks noGrp="1"/>
          </p:cNvSpPr>
          <p:nvPr>
            <p:ph type="body" sz="quarter" idx="11" hasCustomPrompt="1"/>
          </p:nvPr>
        </p:nvSpPr>
        <p:spPr>
          <a:xfrm>
            <a:off x="8208547" y="2392186"/>
            <a:ext cx="3028202" cy="2481472"/>
          </a:xfrm>
          <a:prstGeom prst="rect">
            <a:avLst/>
          </a:prstGeom>
        </p:spPr>
        <p:txBody>
          <a:bodyPr>
            <a:noAutofit/>
          </a:bodyPr>
          <a:lstStyle>
            <a:lvl1pPr marL="0" indent="0" algn="ctr">
              <a:lnSpc>
                <a:spcPct val="100000"/>
              </a:lnSpc>
              <a:buNone/>
              <a:defRPr sz="18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ee</a:t>
            </a:r>
            <a:r>
              <a:rPr lang="en-US" dirty="0"/>
              <a:t>.</a:t>
            </a:r>
          </a:p>
        </p:txBody>
      </p:sp>
      <p:sp>
        <p:nvSpPr>
          <p:cNvPr id="18" name="Text Placeholder 10">
            <a:extLst>
              <a:ext uri="{FF2B5EF4-FFF2-40B4-BE49-F238E27FC236}">
                <a16:creationId xmlns:a16="http://schemas.microsoft.com/office/drawing/2014/main" id="{AB27F643-BEAC-3944-A022-1F53780688A2}"/>
              </a:ext>
            </a:extLst>
          </p:cNvPr>
          <p:cNvSpPr>
            <a:spLocks noGrp="1"/>
          </p:cNvSpPr>
          <p:nvPr>
            <p:ph type="body" sz="quarter" idx="12" hasCustomPrompt="1"/>
          </p:nvPr>
        </p:nvSpPr>
        <p:spPr>
          <a:xfrm>
            <a:off x="4536140" y="2427673"/>
            <a:ext cx="3028202" cy="2481472"/>
          </a:xfrm>
          <a:prstGeom prst="rect">
            <a:avLst/>
          </a:prstGeom>
        </p:spPr>
        <p:txBody>
          <a:bodyPr>
            <a:noAutofit/>
          </a:bodyPr>
          <a:lstStyle>
            <a:lvl1pPr marL="0" indent="0" algn="ctr">
              <a:lnSpc>
                <a:spcPct val="100000"/>
              </a:lnSpc>
              <a:buNone/>
              <a:defRPr sz="18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ee</a:t>
            </a:r>
            <a:r>
              <a:rPr lang="en-US" dirty="0"/>
              <a:t>.</a:t>
            </a:r>
          </a:p>
        </p:txBody>
      </p:sp>
    </p:spTree>
    <p:extLst>
      <p:ext uri="{BB962C8B-B14F-4D97-AF65-F5344CB8AC3E}">
        <p14:creationId xmlns:p14="http://schemas.microsoft.com/office/powerpoint/2010/main" val="3088918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D86F2E9-7FFB-124F-B0A8-C5C86350AF2C}"/>
              </a:ext>
            </a:extLst>
          </p:cNvPr>
          <p:cNvPicPr>
            <a:picLocks noChangeAspect="1"/>
          </p:cNvPicPr>
          <p:nvPr userDrawn="1"/>
        </p:nvPicPr>
        <p:blipFill>
          <a:blip r:embed="rId2"/>
          <a:srcRect l="41089" t="13030" r="40013"/>
          <a:stretch>
            <a:fillRect/>
          </a:stretch>
        </p:blipFill>
        <p:spPr>
          <a:xfrm>
            <a:off x="0" y="0"/>
            <a:ext cx="2648933" cy="6858000"/>
          </a:xfrm>
          <a:custGeom>
            <a:avLst/>
            <a:gdLst>
              <a:gd name="connsiteX0" fmla="*/ 0 w 2648933"/>
              <a:gd name="connsiteY0" fmla="*/ 0 h 6858000"/>
              <a:gd name="connsiteX1" fmla="*/ 2648933 w 2648933"/>
              <a:gd name="connsiteY1" fmla="*/ 0 h 6858000"/>
              <a:gd name="connsiteX2" fmla="*/ 2648933 w 2648933"/>
              <a:gd name="connsiteY2" fmla="*/ 6858000 h 6858000"/>
              <a:gd name="connsiteX3" fmla="*/ 0 w 264893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48933" h="6858000">
                <a:moveTo>
                  <a:pt x="0" y="0"/>
                </a:moveTo>
                <a:lnTo>
                  <a:pt x="2648933" y="0"/>
                </a:lnTo>
                <a:lnTo>
                  <a:pt x="2648933" y="6858000"/>
                </a:lnTo>
                <a:lnTo>
                  <a:pt x="0" y="6858000"/>
                </a:lnTo>
                <a:close/>
              </a:path>
            </a:pathLst>
          </a:custGeom>
        </p:spPr>
      </p:pic>
      <p:sp>
        <p:nvSpPr>
          <p:cNvPr id="15" name="Picture Placeholder 14">
            <a:extLst>
              <a:ext uri="{FF2B5EF4-FFF2-40B4-BE49-F238E27FC236}">
                <a16:creationId xmlns:a16="http://schemas.microsoft.com/office/drawing/2014/main" id="{B4BA6E63-C6EB-3B4C-9E35-194AA0FE3615}"/>
              </a:ext>
            </a:extLst>
          </p:cNvPr>
          <p:cNvSpPr>
            <a:spLocks noGrp="1"/>
          </p:cNvSpPr>
          <p:nvPr>
            <p:ph type="pic" sz="quarter" idx="10"/>
          </p:nvPr>
        </p:nvSpPr>
        <p:spPr>
          <a:xfrm>
            <a:off x="1620838" y="1752600"/>
            <a:ext cx="6005447" cy="3733800"/>
          </a:xfrm>
          <a:solidFill>
            <a:schemeClr val="accent2"/>
          </a:solidFill>
          <a:ln>
            <a:noFill/>
          </a:ln>
        </p:spPr>
        <p:txBody>
          <a:bodyPr/>
          <a:lstStyle/>
          <a:p>
            <a:endParaRPr lang="en-US"/>
          </a:p>
        </p:txBody>
      </p:sp>
      <p:sp>
        <p:nvSpPr>
          <p:cNvPr id="17" name="Title 1">
            <a:extLst>
              <a:ext uri="{FF2B5EF4-FFF2-40B4-BE49-F238E27FC236}">
                <a16:creationId xmlns:a16="http://schemas.microsoft.com/office/drawing/2014/main" id="{C59056DB-828F-2745-9D74-5E0DFE2EB9EB}"/>
              </a:ext>
            </a:extLst>
          </p:cNvPr>
          <p:cNvSpPr>
            <a:spLocks noGrp="1"/>
          </p:cNvSpPr>
          <p:nvPr>
            <p:ph type="title" hasCustomPrompt="1"/>
          </p:nvPr>
        </p:nvSpPr>
        <p:spPr>
          <a:xfrm>
            <a:off x="7909089" y="1752600"/>
            <a:ext cx="3082565" cy="2738487"/>
          </a:xfrm>
          <a:prstGeom prst="rect">
            <a:avLst/>
          </a:prstGeom>
        </p:spPr>
        <p:txBody>
          <a:bodyPr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1800" b="0">
                <a:solidFill>
                  <a:schemeClr val="tx1">
                    <a:lumMod val="85000"/>
                    <a:lumOff val="15000"/>
                  </a:schemeClr>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22" name="Footer Placeholder 7">
            <a:extLst>
              <a:ext uri="{FF2B5EF4-FFF2-40B4-BE49-F238E27FC236}">
                <a16:creationId xmlns:a16="http://schemas.microsoft.com/office/drawing/2014/main" id="{4DBECFB6-EBFB-ED42-8590-D1B6070A6845}"/>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B89A0531-CEEB-544A-8B4F-9D5AE2DBE6ED}" type="slidenum">
              <a:rPr lang="en-US" b="1" smtClean="0"/>
              <a:pPr/>
              <a:t>‹#›</a:t>
            </a:fld>
            <a:r>
              <a:rPr lang="en-US" b="1"/>
              <a:t> </a:t>
            </a:r>
            <a:r>
              <a:rPr lang="en-US"/>
              <a:t>| Slide Title Goes Here</a:t>
            </a:r>
            <a:endParaRPr lang="en-US" dirty="0"/>
          </a:p>
        </p:txBody>
      </p:sp>
    </p:spTree>
    <p:extLst>
      <p:ext uri="{BB962C8B-B14F-4D97-AF65-F5344CB8AC3E}">
        <p14:creationId xmlns:p14="http://schemas.microsoft.com/office/powerpoint/2010/main" val="19373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fld id="{B89A0531-CEEB-544A-8B4F-9D5AE2DBE6ED}" type="slidenum">
              <a:rPr lang="en-US" b="1" smtClean="0"/>
              <a:pPr/>
              <a:t>‹#›</a:t>
            </a:fld>
            <a:r>
              <a:rPr lang="en-US" b="1"/>
              <a:t> </a:t>
            </a:r>
            <a:r>
              <a:rPr lang="en-US"/>
              <a:t>Slide Title Goes Here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16248770"/>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and Content - 50/50">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CF6476C-E545-134A-BEF3-465851CF9007}"/>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B89A0531-CEEB-544A-8B4F-9D5AE2DBE6ED}" type="slidenum">
              <a:rPr lang="en-US" b="1" smtClean="0"/>
              <a:pPr/>
              <a:t>‹#›</a:t>
            </a:fld>
            <a:r>
              <a:rPr lang="en-US" b="1"/>
              <a:t> </a:t>
            </a:r>
            <a:r>
              <a:rPr lang="en-US"/>
              <a:t>| Slide Title Goes Here</a:t>
            </a:r>
            <a:endParaRPr lang="en-US" dirty="0"/>
          </a:p>
        </p:txBody>
      </p:sp>
      <p:pic>
        <p:nvPicPr>
          <p:cNvPr id="9" name="Picture 8">
            <a:extLst>
              <a:ext uri="{FF2B5EF4-FFF2-40B4-BE49-F238E27FC236}">
                <a16:creationId xmlns:a16="http://schemas.microsoft.com/office/drawing/2014/main" id="{0F4523F9-B56F-0F4B-B733-A8CD81EF188F}"/>
              </a:ext>
            </a:extLst>
          </p:cNvPr>
          <p:cNvPicPr>
            <a:picLocks noChangeAspect="1"/>
          </p:cNvPicPr>
          <p:nvPr userDrawn="1"/>
        </p:nvPicPr>
        <p:blipFill>
          <a:blip r:embed="rId2"/>
          <a:srcRect t="16241" b="8686"/>
          <a:stretch>
            <a:fillRect/>
          </a:stretch>
        </p:blipFill>
        <p:spPr>
          <a:xfrm>
            <a:off x="6096000" y="0"/>
            <a:ext cx="6090024" cy="6858001"/>
          </a:xfrm>
          <a:custGeom>
            <a:avLst/>
            <a:gdLst>
              <a:gd name="connsiteX0" fmla="*/ 0 w 6090024"/>
              <a:gd name="connsiteY0" fmla="*/ 0 h 6858001"/>
              <a:gd name="connsiteX1" fmla="*/ 6090024 w 6090024"/>
              <a:gd name="connsiteY1" fmla="*/ 0 h 6858001"/>
              <a:gd name="connsiteX2" fmla="*/ 6090024 w 6090024"/>
              <a:gd name="connsiteY2" fmla="*/ 6858001 h 6858001"/>
              <a:gd name="connsiteX3" fmla="*/ 0 w 6090024"/>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090024" h="6858001">
                <a:moveTo>
                  <a:pt x="0" y="0"/>
                </a:moveTo>
                <a:lnTo>
                  <a:pt x="6090024" y="0"/>
                </a:lnTo>
                <a:lnTo>
                  <a:pt x="6090024" y="6858001"/>
                </a:lnTo>
                <a:lnTo>
                  <a:pt x="0" y="6858001"/>
                </a:lnTo>
                <a:close/>
              </a:path>
            </a:pathLst>
          </a:custGeom>
        </p:spPr>
      </p:pic>
      <p:sp>
        <p:nvSpPr>
          <p:cNvPr id="10" name="Title 1">
            <a:extLst>
              <a:ext uri="{FF2B5EF4-FFF2-40B4-BE49-F238E27FC236}">
                <a16:creationId xmlns:a16="http://schemas.microsoft.com/office/drawing/2014/main" id="{F7AC247A-AF89-F045-BD36-1E7AD57B2F04}"/>
              </a:ext>
            </a:extLst>
          </p:cNvPr>
          <p:cNvSpPr>
            <a:spLocks noGrp="1"/>
          </p:cNvSpPr>
          <p:nvPr>
            <p:ph type="title" hasCustomPrompt="1"/>
          </p:nvPr>
        </p:nvSpPr>
        <p:spPr>
          <a:xfrm>
            <a:off x="7286920" y="2595134"/>
            <a:ext cx="3708184" cy="2099414"/>
          </a:xfrm>
          <a:prstGeom prst="rect">
            <a:avLst/>
          </a:prstGeom>
        </p:spPr>
        <p:txBody>
          <a:bodyPr anchor="t"/>
          <a:lstStyle>
            <a:lvl1pPr>
              <a:defRPr b="1">
                <a:solidFill>
                  <a:schemeClr val="accent1"/>
                </a:solidFill>
              </a:defRPr>
            </a:lvl1pPr>
          </a:lstStyle>
          <a:p>
            <a:r>
              <a:rPr lang="en-US" dirty="0"/>
              <a:t>Section Title</a:t>
            </a:r>
          </a:p>
        </p:txBody>
      </p:sp>
      <p:sp>
        <p:nvSpPr>
          <p:cNvPr id="11" name="Text Placeholder 9">
            <a:extLst>
              <a:ext uri="{FF2B5EF4-FFF2-40B4-BE49-F238E27FC236}">
                <a16:creationId xmlns:a16="http://schemas.microsoft.com/office/drawing/2014/main" id="{01F457B1-44B5-E740-9B65-F62AC593974C}"/>
              </a:ext>
            </a:extLst>
          </p:cNvPr>
          <p:cNvSpPr>
            <a:spLocks noGrp="1"/>
          </p:cNvSpPr>
          <p:nvPr>
            <p:ph type="body" sz="quarter" idx="13" hasCustomPrompt="1"/>
          </p:nvPr>
        </p:nvSpPr>
        <p:spPr>
          <a:xfrm>
            <a:off x="7286920" y="2038213"/>
            <a:ext cx="3708184" cy="422183"/>
          </a:xfrm>
          <a:prstGeom prst="rect">
            <a:avLst/>
          </a:prstGeom>
        </p:spPr>
        <p:txBody>
          <a:bodyPr anchor="t"/>
          <a:lstStyle>
            <a:lvl1pPr marL="0" indent="0">
              <a:buNone/>
              <a:defRPr>
                <a:solidFill>
                  <a:schemeClr val="bg1"/>
                </a:solidFill>
              </a:defRPr>
            </a:lvl1pPr>
          </a:lstStyle>
          <a:p>
            <a:pPr lvl="0"/>
            <a:r>
              <a:rPr lang="en-US" dirty="0"/>
              <a:t>subtitle</a:t>
            </a:r>
          </a:p>
        </p:txBody>
      </p:sp>
      <p:pic>
        <p:nvPicPr>
          <p:cNvPr id="12" name="Picture 11">
            <a:extLst>
              <a:ext uri="{FF2B5EF4-FFF2-40B4-BE49-F238E27FC236}">
                <a16:creationId xmlns:a16="http://schemas.microsoft.com/office/drawing/2014/main" id="{8255D2C2-ED6C-3E4C-A27C-B06389382FE3}"/>
              </a:ext>
            </a:extLst>
          </p:cNvPr>
          <p:cNvPicPr>
            <a:picLocks noChangeAspect="1"/>
          </p:cNvPicPr>
          <p:nvPr userDrawn="1"/>
        </p:nvPicPr>
        <p:blipFill>
          <a:blip r:embed="rId3"/>
          <a:stretch>
            <a:fillRect/>
          </a:stretch>
        </p:blipFill>
        <p:spPr>
          <a:xfrm>
            <a:off x="9672915" y="5530022"/>
            <a:ext cx="1680882" cy="1092280"/>
          </a:xfrm>
          <a:prstGeom prst="rect">
            <a:avLst/>
          </a:prstGeom>
        </p:spPr>
      </p:pic>
      <p:sp>
        <p:nvSpPr>
          <p:cNvPr id="13" name="Text Placeholder 7">
            <a:extLst>
              <a:ext uri="{FF2B5EF4-FFF2-40B4-BE49-F238E27FC236}">
                <a16:creationId xmlns:a16="http://schemas.microsoft.com/office/drawing/2014/main" id="{D245C3C3-E5E9-0D4D-BBB0-5F5F82107F0F}"/>
              </a:ext>
            </a:extLst>
          </p:cNvPr>
          <p:cNvSpPr>
            <a:spLocks noGrp="1"/>
          </p:cNvSpPr>
          <p:nvPr>
            <p:ph type="body" sz="quarter" idx="14" hasCustomPrompt="1"/>
          </p:nvPr>
        </p:nvSpPr>
        <p:spPr>
          <a:xfrm>
            <a:off x="838200" y="2038212"/>
            <a:ext cx="4419600" cy="3491809"/>
          </a:xfrm>
          <a:prstGeom prst="rect">
            <a:avLst/>
          </a:prstGeom>
        </p:spPr>
        <p:txBody>
          <a:bodyPr>
            <a:normAutofit/>
          </a:bodyPr>
          <a:lstStyle>
            <a:lvl1pPr marL="0" indent="0">
              <a:lnSpc>
                <a:spcPct val="100000"/>
              </a:lnSpc>
              <a:buNone/>
              <a:defRPr sz="1800">
                <a:solidFill>
                  <a:schemeClr val="tx1">
                    <a:lumMod val="85000"/>
                    <a:lumOff val="15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a:t>
            </a:r>
          </a:p>
        </p:txBody>
      </p:sp>
    </p:spTree>
    <p:extLst>
      <p:ext uri="{BB962C8B-B14F-4D97-AF65-F5344CB8AC3E}">
        <p14:creationId xmlns:p14="http://schemas.microsoft.com/office/powerpoint/2010/main" val="3201468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B3DDD76-B553-524A-953A-E8AFD19D4C52}"/>
              </a:ext>
            </a:extLst>
          </p:cNvPr>
          <p:cNvSpPr>
            <a:spLocks noGrp="1"/>
          </p:cNvSpPr>
          <p:nvPr>
            <p:ph type="subTitle" idx="1" hasCustomPrompt="1"/>
          </p:nvPr>
        </p:nvSpPr>
        <p:spPr>
          <a:xfrm>
            <a:off x="1214312" y="4160401"/>
            <a:ext cx="4042207" cy="369332"/>
          </a:xfrm>
        </p:spPr>
        <p:txBody>
          <a:bodyPr anchor="t">
            <a:normAutofit/>
          </a:bodyPr>
          <a:lstStyle>
            <a:lvl1pPr marL="0" indent="0" algn="ctr">
              <a:buNone/>
              <a:defRPr lang="en-US" sz="1800" b="1" dirty="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 School Name</a:t>
            </a:r>
          </a:p>
        </p:txBody>
      </p:sp>
      <p:sp>
        <p:nvSpPr>
          <p:cNvPr id="8" name="Text Placeholder 6">
            <a:extLst>
              <a:ext uri="{FF2B5EF4-FFF2-40B4-BE49-F238E27FC236}">
                <a16:creationId xmlns:a16="http://schemas.microsoft.com/office/drawing/2014/main" id="{5032DE6E-4716-A74E-87B4-FCCA7EEF64AA}"/>
              </a:ext>
            </a:extLst>
          </p:cNvPr>
          <p:cNvSpPr>
            <a:spLocks noGrp="1"/>
          </p:cNvSpPr>
          <p:nvPr>
            <p:ph type="body" sz="quarter" idx="10" hasCustomPrompt="1"/>
          </p:nvPr>
        </p:nvSpPr>
        <p:spPr>
          <a:xfrm>
            <a:off x="1214312" y="4573079"/>
            <a:ext cx="4042207" cy="1145572"/>
          </a:xfrm>
        </p:spPr>
        <p:txBody>
          <a:bodyPr>
            <a:normAutofit/>
          </a:bodyPr>
          <a:lstStyle>
            <a:lvl1pPr marL="0" indent="0" algn="ctr">
              <a:buNone/>
              <a:defRPr sz="1800"/>
            </a:lvl1pPr>
          </a:lstStyle>
          <a:p>
            <a:pPr lvl="0"/>
            <a:r>
              <a:rPr lang="en-US" dirty="0"/>
              <a:t>Address</a:t>
            </a:r>
          </a:p>
        </p:txBody>
      </p:sp>
      <p:sp>
        <p:nvSpPr>
          <p:cNvPr id="9" name="Text Placeholder 13">
            <a:extLst>
              <a:ext uri="{FF2B5EF4-FFF2-40B4-BE49-F238E27FC236}">
                <a16:creationId xmlns:a16="http://schemas.microsoft.com/office/drawing/2014/main" id="{0956D405-B363-814B-A49A-3DCE918227C1}"/>
              </a:ext>
            </a:extLst>
          </p:cNvPr>
          <p:cNvSpPr>
            <a:spLocks noGrp="1"/>
          </p:cNvSpPr>
          <p:nvPr>
            <p:ph type="body" sz="quarter" idx="11" hasCustomPrompt="1"/>
          </p:nvPr>
        </p:nvSpPr>
        <p:spPr>
          <a:xfrm>
            <a:off x="1214312" y="5928803"/>
            <a:ext cx="4042207" cy="381557"/>
          </a:xfrm>
          <a:noFill/>
        </p:spPr>
        <p:txBody>
          <a:bodyPr>
            <a:normAutofit/>
          </a:bodyPr>
          <a:lstStyle>
            <a:lvl1pPr marL="0" indent="0" algn="ctr">
              <a:buNone/>
              <a:defRPr sz="1800" b="1" u="none">
                <a:ln>
                  <a:noFill/>
                </a:ln>
                <a:solidFill>
                  <a:schemeClr val="accent1"/>
                </a:solidFill>
              </a:defRPr>
            </a:lvl1pPr>
          </a:lstStyle>
          <a:p>
            <a:pPr lvl="0"/>
            <a:r>
              <a:rPr lang="en-US" dirty="0"/>
              <a:t>LEARN MORE AT LINK</a:t>
            </a:r>
          </a:p>
        </p:txBody>
      </p:sp>
      <p:pic>
        <p:nvPicPr>
          <p:cNvPr id="10" name="Graphic 9">
            <a:hlinkClick r:id="rId2"/>
            <a:extLst>
              <a:ext uri="{FF2B5EF4-FFF2-40B4-BE49-F238E27FC236}">
                <a16:creationId xmlns:a16="http://schemas.microsoft.com/office/drawing/2014/main" id="{D219C721-D672-AE41-AE91-4CF25956C92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59743" y="3327770"/>
            <a:ext cx="465037" cy="531471"/>
          </a:xfrm>
          <a:prstGeom prst="rect">
            <a:avLst/>
          </a:prstGeom>
        </p:spPr>
      </p:pic>
      <p:pic>
        <p:nvPicPr>
          <p:cNvPr id="11" name="Graphic 10">
            <a:hlinkClick r:id="rId5"/>
            <a:extLst>
              <a:ext uri="{FF2B5EF4-FFF2-40B4-BE49-F238E27FC236}">
                <a16:creationId xmlns:a16="http://schemas.microsoft.com/office/drawing/2014/main" id="{0BC17D5A-5E5C-FE4B-8A77-396ED147DB1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42612" y="3327770"/>
            <a:ext cx="462987" cy="529128"/>
          </a:xfrm>
          <a:prstGeom prst="rect">
            <a:avLst/>
          </a:prstGeom>
        </p:spPr>
      </p:pic>
      <p:pic>
        <p:nvPicPr>
          <p:cNvPr id="12" name="Graphic 11">
            <a:hlinkClick r:id="rId8"/>
            <a:extLst>
              <a:ext uri="{FF2B5EF4-FFF2-40B4-BE49-F238E27FC236}">
                <a16:creationId xmlns:a16="http://schemas.microsoft.com/office/drawing/2014/main" id="{9F03FBC2-5480-DC49-8B85-D9A277046D8F}"/>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380324" y="3325427"/>
            <a:ext cx="462987" cy="529128"/>
          </a:xfrm>
          <a:prstGeom prst="rect">
            <a:avLst/>
          </a:prstGeom>
        </p:spPr>
      </p:pic>
      <p:pic>
        <p:nvPicPr>
          <p:cNvPr id="13" name="Graphic 12">
            <a:hlinkClick r:id="rId11"/>
            <a:extLst>
              <a:ext uri="{FF2B5EF4-FFF2-40B4-BE49-F238E27FC236}">
                <a16:creationId xmlns:a16="http://schemas.microsoft.com/office/drawing/2014/main" id="{97B4EE4A-403F-3542-AF05-36920771CBE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1676" y="3325427"/>
            <a:ext cx="462987" cy="529128"/>
          </a:xfrm>
          <a:prstGeom prst="rect">
            <a:avLst/>
          </a:prstGeom>
        </p:spPr>
      </p:pic>
      <p:pic>
        <p:nvPicPr>
          <p:cNvPr id="14" name="Graphic 13">
            <a:hlinkClick r:id="rId14"/>
            <a:extLst>
              <a:ext uri="{FF2B5EF4-FFF2-40B4-BE49-F238E27FC236}">
                <a16:creationId xmlns:a16="http://schemas.microsoft.com/office/drawing/2014/main" id="{892AA5E4-5EA2-544C-8E3D-A539897AAF6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265231" y="3325427"/>
            <a:ext cx="462987" cy="529128"/>
          </a:xfrm>
          <a:prstGeom prst="rect">
            <a:avLst/>
          </a:prstGeom>
        </p:spPr>
      </p:pic>
      <p:pic>
        <p:nvPicPr>
          <p:cNvPr id="16" name="Picture 15">
            <a:extLst>
              <a:ext uri="{FF2B5EF4-FFF2-40B4-BE49-F238E27FC236}">
                <a16:creationId xmlns:a16="http://schemas.microsoft.com/office/drawing/2014/main" id="{67B4EB51-0C46-EC40-90DB-95B784C267A5}"/>
              </a:ext>
            </a:extLst>
          </p:cNvPr>
          <p:cNvPicPr>
            <a:picLocks noChangeAspect="1"/>
          </p:cNvPicPr>
          <p:nvPr userDrawn="1"/>
        </p:nvPicPr>
        <p:blipFill>
          <a:blip r:embed="rId17"/>
          <a:stretch>
            <a:fillRect/>
          </a:stretch>
        </p:blipFill>
        <p:spPr>
          <a:xfrm>
            <a:off x="1507930" y="547640"/>
            <a:ext cx="3510478" cy="2281198"/>
          </a:xfrm>
          <a:prstGeom prst="rect">
            <a:avLst/>
          </a:prstGeom>
        </p:spPr>
      </p:pic>
      <p:pic>
        <p:nvPicPr>
          <p:cNvPr id="26" name="Picture 25">
            <a:extLst>
              <a:ext uri="{FF2B5EF4-FFF2-40B4-BE49-F238E27FC236}">
                <a16:creationId xmlns:a16="http://schemas.microsoft.com/office/drawing/2014/main" id="{D8DC516C-AA00-F445-94D7-73D3785EA3A8}"/>
              </a:ext>
            </a:extLst>
          </p:cNvPr>
          <p:cNvPicPr>
            <a:picLocks noChangeAspect="1"/>
          </p:cNvPicPr>
          <p:nvPr userDrawn="1"/>
        </p:nvPicPr>
        <p:blipFill>
          <a:blip r:embed="rId18"/>
          <a:srcRect l="25439" r="27631"/>
          <a:stretch>
            <a:fillRect/>
          </a:stretch>
        </p:blipFill>
        <p:spPr>
          <a:xfrm>
            <a:off x="6470876" y="0"/>
            <a:ext cx="5721124" cy="6858000"/>
          </a:xfrm>
          <a:custGeom>
            <a:avLst/>
            <a:gdLst>
              <a:gd name="connsiteX0" fmla="*/ 0 w 5721124"/>
              <a:gd name="connsiteY0" fmla="*/ 0 h 6858000"/>
              <a:gd name="connsiteX1" fmla="*/ 5721124 w 5721124"/>
              <a:gd name="connsiteY1" fmla="*/ 0 h 6858000"/>
              <a:gd name="connsiteX2" fmla="*/ 5721124 w 5721124"/>
              <a:gd name="connsiteY2" fmla="*/ 6858000 h 6858000"/>
              <a:gd name="connsiteX3" fmla="*/ 0 w 572112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21124" h="6858000">
                <a:moveTo>
                  <a:pt x="0" y="0"/>
                </a:moveTo>
                <a:lnTo>
                  <a:pt x="5721124" y="0"/>
                </a:lnTo>
                <a:lnTo>
                  <a:pt x="5721124" y="6858000"/>
                </a:lnTo>
                <a:lnTo>
                  <a:pt x="0" y="6858000"/>
                </a:lnTo>
                <a:close/>
              </a:path>
            </a:pathLst>
          </a:custGeom>
        </p:spPr>
      </p:pic>
    </p:spTree>
    <p:extLst>
      <p:ext uri="{BB962C8B-B14F-4D97-AF65-F5344CB8AC3E}">
        <p14:creationId xmlns:p14="http://schemas.microsoft.com/office/powerpoint/2010/main" val="147819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11/30/2022</a:t>
            </a:fld>
            <a:endParaRPr lang="en-US" dirty="0"/>
          </a:p>
        </p:txBody>
      </p:sp>
      <p:sp>
        <p:nvSpPr>
          <p:cNvPr id="5" name="Footer Placeholder 4"/>
          <p:cNvSpPr>
            <a:spLocks noGrp="1"/>
          </p:cNvSpPr>
          <p:nvPr>
            <p:ph type="ftr" sz="quarter" idx="11"/>
          </p:nvPr>
        </p:nvSpPr>
        <p:spPr/>
        <p:txBody>
          <a:bodyPr/>
          <a:lstStyle/>
          <a:p>
            <a:fld id="{B89A0531-CEEB-544A-8B4F-9D5AE2DBE6ED}" type="slidenum">
              <a:rPr lang="en-US" b="1" smtClean="0"/>
              <a:pPr/>
              <a:t>‹#›</a:t>
            </a:fld>
            <a:r>
              <a:rPr lang="en-US" b="1"/>
              <a:t> </a:t>
            </a:r>
            <a:r>
              <a:rPr lang="en-US"/>
              <a:t>Slide Title Goes Here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264751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11/30/2022</a:t>
            </a:fld>
            <a:endParaRPr lang="en-US" dirty="0"/>
          </a:p>
        </p:txBody>
      </p:sp>
      <p:sp>
        <p:nvSpPr>
          <p:cNvPr id="6" name="Footer Placeholder 5"/>
          <p:cNvSpPr>
            <a:spLocks noGrp="1"/>
          </p:cNvSpPr>
          <p:nvPr>
            <p:ph type="ftr" sz="quarter" idx="11"/>
          </p:nvPr>
        </p:nvSpPr>
        <p:spPr/>
        <p:txBody>
          <a:bodyPr/>
          <a:lstStyle/>
          <a:p>
            <a:fld id="{B89A0531-CEEB-544A-8B4F-9D5AE2DBE6ED}" type="slidenum">
              <a:rPr lang="en-US" b="1" smtClean="0"/>
              <a:pPr/>
              <a:t>‹#›</a:t>
            </a:fld>
            <a:r>
              <a:rPr lang="en-US" b="1"/>
              <a:t> </a:t>
            </a:r>
            <a:r>
              <a:rPr lang="en-US"/>
              <a:t>Slide Title Goes Here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330141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11/30/2022</a:t>
            </a:fld>
            <a:endParaRPr lang="en-US" dirty="0"/>
          </a:p>
        </p:txBody>
      </p:sp>
      <p:sp>
        <p:nvSpPr>
          <p:cNvPr id="8" name="Footer Placeholder 7"/>
          <p:cNvSpPr>
            <a:spLocks noGrp="1"/>
          </p:cNvSpPr>
          <p:nvPr>
            <p:ph type="ftr" sz="quarter" idx="11"/>
          </p:nvPr>
        </p:nvSpPr>
        <p:spPr/>
        <p:txBody>
          <a:bodyPr/>
          <a:lstStyle/>
          <a:p>
            <a:fld id="{B89A0531-CEEB-544A-8B4F-9D5AE2DBE6ED}" type="slidenum">
              <a:rPr lang="en-US" b="1" smtClean="0"/>
              <a:pPr/>
              <a:t>‹#›</a:t>
            </a:fld>
            <a:r>
              <a:rPr lang="en-US" b="1"/>
              <a:t> </a:t>
            </a:r>
            <a:r>
              <a:rPr lang="en-US"/>
              <a:t>Slide Title Goes Here</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2103600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11/30/2022</a:t>
            </a:fld>
            <a:endParaRPr lang="en-US" dirty="0"/>
          </a:p>
        </p:txBody>
      </p:sp>
      <p:sp>
        <p:nvSpPr>
          <p:cNvPr id="4" name="Footer Placeholder 3"/>
          <p:cNvSpPr>
            <a:spLocks noGrp="1"/>
          </p:cNvSpPr>
          <p:nvPr>
            <p:ph type="ftr" sz="quarter" idx="11"/>
          </p:nvPr>
        </p:nvSpPr>
        <p:spPr/>
        <p:txBody>
          <a:bodyPr/>
          <a:lstStyle/>
          <a:p>
            <a:fld id="{B89A0531-CEEB-544A-8B4F-9D5AE2DBE6ED}" type="slidenum">
              <a:rPr lang="en-US" b="1" smtClean="0"/>
              <a:pPr/>
              <a:t>‹#›</a:t>
            </a:fld>
            <a:r>
              <a:rPr lang="en-US" b="1"/>
              <a:t> </a:t>
            </a:r>
            <a:r>
              <a:rPr lang="en-US"/>
              <a:t>Slide Title Goes Here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41450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11/30/2022</a:t>
            </a:fld>
            <a:endParaRPr lang="en-US" dirty="0"/>
          </a:p>
        </p:txBody>
      </p:sp>
      <p:sp>
        <p:nvSpPr>
          <p:cNvPr id="3" name="Footer Placeholder 2"/>
          <p:cNvSpPr>
            <a:spLocks noGrp="1"/>
          </p:cNvSpPr>
          <p:nvPr>
            <p:ph type="ftr" sz="quarter" idx="11"/>
          </p:nvPr>
        </p:nvSpPr>
        <p:spPr/>
        <p:txBody>
          <a:bodyPr/>
          <a:lstStyle/>
          <a:p>
            <a:fld id="{B89A0531-CEEB-544A-8B4F-9D5AE2DBE6ED}" type="slidenum">
              <a:rPr lang="en-US" b="1" smtClean="0"/>
              <a:pPr/>
              <a:t>‹#›</a:t>
            </a:fld>
            <a:r>
              <a:rPr lang="en-US" b="1"/>
              <a:t> </a:t>
            </a:r>
            <a:r>
              <a:rPr lang="en-US"/>
              <a:t>Slide Title Goes Here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1764818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11/30/2022</a:t>
            </a:fld>
            <a:endParaRPr lang="en-US" dirty="0"/>
          </a:p>
        </p:txBody>
      </p:sp>
      <p:sp>
        <p:nvSpPr>
          <p:cNvPr id="6" name="Footer Placeholder 5"/>
          <p:cNvSpPr>
            <a:spLocks noGrp="1"/>
          </p:cNvSpPr>
          <p:nvPr>
            <p:ph type="ftr" sz="quarter" idx="11"/>
          </p:nvPr>
        </p:nvSpPr>
        <p:spPr/>
        <p:txBody>
          <a:bodyPr/>
          <a:lstStyle/>
          <a:p>
            <a:fld id="{B89A0531-CEEB-544A-8B4F-9D5AE2DBE6ED}" type="slidenum">
              <a:rPr lang="en-US" b="1" smtClean="0"/>
              <a:pPr/>
              <a:t>‹#›</a:t>
            </a:fld>
            <a:r>
              <a:rPr lang="en-US" b="1"/>
              <a:t> </a:t>
            </a:r>
            <a:r>
              <a:rPr lang="en-US"/>
              <a:t>Slide Title Goes Here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50621985"/>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11/30/2022</a:t>
            </a:fld>
            <a:endParaRPr lang="en-US" dirty="0"/>
          </a:p>
        </p:txBody>
      </p:sp>
      <p:sp>
        <p:nvSpPr>
          <p:cNvPr id="6" name="Footer Placeholder 5"/>
          <p:cNvSpPr>
            <a:spLocks noGrp="1"/>
          </p:cNvSpPr>
          <p:nvPr>
            <p:ph type="ftr" sz="quarter" idx="11"/>
          </p:nvPr>
        </p:nvSpPr>
        <p:spPr/>
        <p:txBody>
          <a:bodyPr/>
          <a:lstStyle/>
          <a:p>
            <a:fld id="{B89A0531-CEEB-544A-8B4F-9D5AE2DBE6ED}" type="slidenum">
              <a:rPr lang="en-US" b="1" smtClean="0"/>
              <a:pPr/>
              <a:t>‹#›</a:t>
            </a:fld>
            <a:r>
              <a:rPr lang="en-US" b="1"/>
              <a:t> </a:t>
            </a:r>
            <a:r>
              <a:rPr lang="en-US"/>
              <a:t>Slide Title Goes Here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098960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89A0531-CEEB-544A-8B4F-9D5AE2DBE6ED}" type="slidenum">
              <a:rPr lang="en-US" b="1" smtClean="0"/>
              <a:pPr/>
              <a:t>‹#›</a:t>
            </a:fld>
            <a:r>
              <a:rPr lang="en-US" b="1"/>
              <a:t> </a:t>
            </a:r>
            <a:r>
              <a:rPr lang="en-US"/>
              <a:t>Slide Title Goes Here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2000C6BF-C991-7FB2-CA7C-78FD4500BAC7}"/>
              </a:ext>
            </a:extLst>
          </p:cNvPr>
          <p:cNvPicPr>
            <a:picLocks noChangeAspect="1"/>
          </p:cNvPicPr>
          <p:nvPr userDrawn="1"/>
        </p:nvPicPr>
        <p:blipFill>
          <a:blip r:embed="rId23"/>
          <a:stretch>
            <a:fillRect/>
          </a:stretch>
        </p:blipFill>
        <p:spPr>
          <a:xfrm>
            <a:off x="9672918" y="5530022"/>
            <a:ext cx="1680882" cy="1092280"/>
          </a:xfrm>
          <a:prstGeom prst="rect">
            <a:avLst/>
          </a:prstGeom>
        </p:spPr>
      </p:pic>
    </p:spTree>
    <p:extLst>
      <p:ext uri="{BB962C8B-B14F-4D97-AF65-F5344CB8AC3E}">
        <p14:creationId xmlns:p14="http://schemas.microsoft.com/office/powerpoint/2010/main" val="2620412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 id="214748365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hyperlink" Target="https://georgemasonu.padlet.org/amelley/e155kpb6sqsdgl9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60"/>
          <p:cNvPicPr preferRelativeResize="0"/>
          <p:nvPr/>
        </p:nvPicPr>
        <p:blipFill rotWithShape="1">
          <a:blip r:embed="rId3">
            <a:alphaModFix/>
          </a:blip>
          <a:srcRect r="-4014"/>
          <a:stretch/>
        </p:blipFill>
        <p:spPr>
          <a:xfrm>
            <a:off x="322534" y="6214834"/>
            <a:ext cx="1742167" cy="330333"/>
          </a:xfrm>
          <a:prstGeom prst="rect">
            <a:avLst/>
          </a:prstGeom>
          <a:noFill/>
          <a:ln>
            <a:noFill/>
          </a:ln>
        </p:spPr>
      </p:pic>
      <p:sp>
        <p:nvSpPr>
          <p:cNvPr id="318" name="Google Shape;318;p60"/>
          <p:cNvSpPr/>
          <p:nvPr/>
        </p:nvSpPr>
        <p:spPr>
          <a:xfrm>
            <a:off x="4487436" y="4523333"/>
            <a:ext cx="1231200" cy="1230800"/>
          </a:xfrm>
          <a:prstGeom prst="ellipse">
            <a:avLst/>
          </a:prstGeom>
          <a:solidFill>
            <a:srgbClr val="5C98CC"/>
          </a:solidFill>
          <a:ln w="38100" cap="flat" cmpd="sng">
            <a:solidFill>
              <a:srgbClr val="204667"/>
            </a:solidFill>
            <a:prstDash val="solid"/>
            <a:round/>
            <a:headEnd type="none" w="sm" len="sm"/>
            <a:tailEnd type="none" w="sm" len="sm"/>
          </a:ln>
        </p:spPr>
        <p:txBody>
          <a:bodyPr spcFirstLastPara="1" wrap="square" lIns="45733" tIns="22867" rIns="45733" bIns="22867" anchor="ctr" anchorCtr="0">
            <a:noAutofit/>
          </a:bodyPr>
          <a:lstStyle/>
          <a:p>
            <a:pPr algn="ctr"/>
            <a:endParaRPr sz="1867">
              <a:solidFill>
                <a:srgbClr val="204667"/>
              </a:solidFill>
              <a:latin typeface="Inter"/>
              <a:ea typeface="Inter"/>
              <a:cs typeface="Inter"/>
              <a:sym typeface="Inter"/>
            </a:endParaRPr>
          </a:p>
        </p:txBody>
      </p:sp>
      <p:sp>
        <p:nvSpPr>
          <p:cNvPr id="319" name="Google Shape;319;p60"/>
          <p:cNvSpPr/>
          <p:nvPr/>
        </p:nvSpPr>
        <p:spPr>
          <a:xfrm>
            <a:off x="6435908" y="4472140"/>
            <a:ext cx="1231200" cy="1230800"/>
          </a:xfrm>
          <a:prstGeom prst="ellipse">
            <a:avLst/>
          </a:prstGeom>
          <a:solidFill>
            <a:srgbClr val="006F84"/>
          </a:solidFill>
          <a:ln w="38100" cap="flat" cmpd="sng">
            <a:solidFill>
              <a:srgbClr val="204667"/>
            </a:solidFill>
            <a:prstDash val="solid"/>
            <a:round/>
            <a:headEnd type="none" w="sm" len="sm"/>
            <a:tailEnd type="none" w="sm" len="sm"/>
          </a:ln>
        </p:spPr>
        <p:txBody>
          <a:bodyPr spcFirstLastPara="1" wrap="square" lIns="45733" tIns="22867" rIns="45733" bIns="22867" anchor="ctr" anchorCtr="0">
            <a:noAutofit/>
          </a:bodyPr>
          <a:lstStyle/>
          <a:p>
            <a:pPr algn="ctr"/>
            <a:endParaRPr sz="1867">
              <a:solidFill>
                <a:srgbClr val="204667"/>
              </a:solidFill>
              <a:latin typeface="Inter"/>
              <a:ea typeface="Inter"/>
              <a:cs typeface="Inter"/>
              <a:sym typeface="Inter"/>
            </a:endParaRPr>
          </a:p>
        </p:txBody>
      </p:sp>
      <p:sp>
        <p:nvSpPr>
          <p:cNvPr id="320" name="Google Shape;320;p60"/>
          <p:cNvSpPr/>
          <p:nvPr/>
        </p:nvSpPr>
        <p:spPr>
          <a:xfrm>
            <a:off x="4482733" y="1155060"/>
            <a:ext cx="1231200" cy="1230800"/>
          </a:xfrm>
          <a:prstGeom prst="ellipse">
            <a:avLst/>
          </a:prstGeom>
          <a:solidFill>
            <a:srgbClr val="F5BD47"/>
          </a:solidFill>
          <a:ln w="38100" cap="flat" cmpd="sng">
            <a:solidFill>
              <a:srgbClr val="204667"/>
            </a:solidFill>
            <a:prstDash val="solid"/>
            <a:round/>
            <a:headEnd type="none" w="sm" len="sm"/>
            <a:tailEnd type="none" w="sm" len="sm"/>
          </a:ln>
        </p:spPr>
        <p:txBody>
          <a:bodyPr spcFirstLastPara="1" wrap="square" lIns="45733" tIns="22867" rIns="45733" bIns="22867" anchor="ctr" anchorCtr="0">
            <a:noAutofit/>
          </a:bodyPr>
          <a:lstStyle/>
          <a:p>
            <a:pPr algn="ctr"/>
            <a:endParaRPr sz="1867">
              <a:solidFill>
                <a:srgbClr val="204667"/>
              </a:solidFill>
              <a:latin typeface="Inter"/>
              <a:ea typeface="Inter"/>
              <a:cs typeface="Inter"/>
              <a:sym typeface="Inter"/>
            </a:endParaRPr>
          </a:p>
        </p:txBody>
      </p:sp>
      <p:sp>
        <p:nvSpPr>
          <p:cNvPr id="321" name="Google Shape;321;p60"/>
          <p:cNvSpPr/>
          <p:nvPr/>
        </p:nvSpPr>
        <p:spPr>
          <a:xfrm>
            <a:off x="6431204" y="1103867"/>
            <a:ext cx="1231200" cy="1230800"/>
          </a:xfrm>
          <a:prstGeom prst="ellipse">
            <a:avLst/>
          </a:prstGeom>
          <a:solidFill>
            <a:srgbClr val="204667"/>
          </a:solidFill>
          <a:ln w="38100" cap="flat" cmpd="sng">
            <a:solidFill>
              <a:srgbClr val="204667"/>
            </a:solidFill>
            <a:prstDash val="solid"/>
            <a:round/>
            <a:headEnd type="none" w="sm" len="sm"/>
            <a:tailEnd type="none" w="sm" len="sm"/>
          </a:ln>
        </p:spPr>
        <p:txBody>
          <a:bodyPr spcFirstLastPara="1" wrap="square" lIns="45733" tIns="22867" rIns="45733" bIns="22867" anchor="ctr" anchorCtr="0">
            <a:noAutofit/>
          </a:bodyPr>
          <a:lstStyle/>
          <a:p>
            <a:pPr algn="ctr"/>
            <a:endParaRPr sz="1867">
              <a:solidFill>
                <a:srgbClr val="204667"/>
              </a:solidFill>
              <a:latin typeface="Inter"/>
              <a:ea typeface="Inter"/>
              <a:cs typeface="Inter"/>
              <a:sym typeface="Inter"/>
            </a:endParaRPr>
          </a:p>
        </p:txBody>
      </p:sp>
      <p:sp>
        <p:nvSpPr>
          <p:cNvPr id="322" name="Google Shape;322;p60"/>
          <p:cNvSpPr/>
          <p:nvPr/>
        </p:nvSpPr>
        <p:spPr>
          <a:xfrm>
            <a:off x="3436267" y="2752180"/>
            <a:ext cx="1231200" cy="1230800"/>
          </a:xfrm>
          <a:prstGeom prst="ellipse">
            <a:avLst/>
          </a:prstGeom>
          <a:solidFill>
            <a:srgbClr val="8ABDC6"/>
          </a:solidFill>
          <a:ln w="38100" cap="flat" cmpd="sng">
            <a:solidFill>
              <a:srgbClr val="204667"/>
            </a:solidFill>
            <a:prstDash val="solid"/>
            <a:round/>
            <a:headEnd type="none" w="sm" len="sm"/>
            <a:tailEnd type="none" w="sm" len="sm"/>
          </a:ln>
        </p:spPr>
        <p:txBody>
          <a:bodyPr spcFirstLastPara="1" wrap="square" lIns="45733" tIns="22867" rIns="45733" bIns="22867" anchor="ctr" anchorCtr="0">
            <a:noAutofit/>
          </a:bodyPr>
          <a:lstStyle/>
          <a:p>
            <a:pPr algn="ctr"/>
            <a:endParaRPr sz="1867">
              <a:solidFill>
                <a:srgbClr val="204667"/>
              </a:solidFill>
              <a:latin typeface="Inter"/>
              <a:ea typeface="Inter"/>
              <a:cs typeface="Inter"/>
              <a:sym typeface="Inter"/>
            </a:endParaRPr>
          </a:p>
        </p:txBody>
      </p:sp>
      <p:sp>
        <p:nvSpPr>
          <p:cNvPr id="323" name="Google Shape;323;p60"/>
          <p:cNvSpPr/>
          <p:nvPr/>
        </p:nvSpPr>
        <p:spPr>
          <a:xfrm>
            <a:off x="7524527" y="2752153"/>
            <a:ext cx="1231200" cy="1230800"/>
          </a:xfrm>
          <a:prstGeom prst="ellipse">
            <a:avLst/>
          </a:prstGeom>
          <a:solidFill>
            <a:srgbClr val="31B0CD"/>
          </a:solidFill>
          <a:ln w="38100" cap="flat" cmpd="sng">
            <a:solidFill>
              <a:srgbClr val="204667"/>
            </a:solidFill>
            <a:prstDash val="solid"/>
            <a:round/>
            <a:headEnd type="none" w="sm" len="sm"/>
            <a:tailEnd type="none" w="sm" len="sm"/>
          </a:ln>
        </p:spPr>
        <p:txBody>
          <a:bodyPr spcFirstLastPara="1" wrap="square" lIns="45733" tIns="22867" rIns="45733" bIns="22867" anchor="ctr" anchorCtr="0">
            <a:noAutofit/>
          </a:bodyPr>
          <a:lstStyle/>
          <a:p>
            <a:pPr algn="ctr"/>
            <a:endParaRPr sz="1867">
              <a:solidFill>
                <a:srgbClr val="204667"/>
              </a:solidFill>
              <a:latin typeface="Inter"/>
              <a:ea typeface="Inter"/>
              <a:cs typeface="Inter"/>
              <a:sym typeface="Inter"/>
            </a:endParaRPr>
          </a:p>
        </p:txBody>
      </p:sp>
      <p:sp>
        <p:nvSpPr>
          <p:cNvPr id="324" name="Google Shape;324;p60"/>
          <p:cNvSpPr txBox="1"/>
          <p:nvPr/>
        </p:nvSpPr>
        <p:spPr>
          <a:xfrm>
            <a:off x="7865100" y="1282800"/>
            <a:ext cx="3126400" cy="987464"/>
          </a:xfrm>
          <a:prstGeom prst="rect">
            <a:avLst/>
          </a:prstGeom>
          <a:noFill/>
          <a:ln>
            <a:noFill/>
          </a:ln>
        </p:spPr>
        <p:txBody>
          <a:bodyPr spcFirstLastPara="1" wrap="square" lIns="45733" tIns="22867" rIns="45733" bIns="22867" anchor="t" anchorCtr="0">
            <a:spAutoFit/>
          </a:bodyPr>
          <a:lstStyle/>
          <a:p>
            <a:pPr>
              <a:buClr>
                <a:srgbClr val="000000"/>
              </a:buClr>
            </a:pPr>
            <a:r>
              <a:rPr lang="en" sz="1600" b="1">
                <a:solidFill>
                  <a:srgbClr val="204667"/>
                </a:solidFill>
                <a:latin typeface="Inter"/>
                <a:ea typeface="Inter"/>
                <a:cs typeface="Inter"/>
                <a:sym typeface="Inter"/>
              </a:rPr>
              <a:t>Scheduled Counseling</a:t>
            </a:r>
            <a:endParaRPr sz="667">
              <a:solidFill>
                <a:srgbClr val="204667"/>
              </a:solidFill>
              <a:latin typeface="Inter"/>
              <a:ea typeface="Inter"/>
              <a:cs typeface="Inter"/>
              <a:sym typeface="Inter"/>
            </a:endParaRPr>
          </a:p>
          <a:p>
            <a:pPr>
              <a:spcAft>
                <a:spcPts val="1067"/>
              </a:spcAft>
              <a:buClr>
                <a:srgbClr val="204667"/>
              </a:buClr>
              <a:buSzPts val="1100"/>
            </a:pPr>
            <a:r>
              <a:rPr lang="en" sz="1200">
                <a:solidFill>
                  <a:srgbClr val="204667"/>
                </a:solidFill>
                <a:latin typeface="Inter"/>
                <a:ea typeface="Inter"/>
                <a:cs typeface="Inter"/>
                <a:sym typeface="Inter"/>
              </a:rPr>
              <a:t>Appointments with diverse, credentialed, and licensed mental health professionals are available in less than 7 days. </a:t>
            </a:r>
            <a:endParaRPr sz="1200">
              <a:solidFill>
                <a:srgbClr val="204667"/>
              </a:solidFill>
              <a:latin typeface="Inter Light"/>
              <a:ea typeface="Inter Light"/>
              <a:cs typeface="Inter Light"/>
              <a:sym typeface="Inter Light"/>
            </a:endParaRPr>
          </a:p>
        </p:txBody>
      </p:sp>
      <p:sp>
        <p:nvSpPr>
          <p:cNvPr id="325" name="Google Shape;325;p60"/>
          <p:cNvSpPr txBox="1"/>
          <p:nvPr/>
        </p:nvSpPr>
        <p:spPr>
          <a:xfrm>
            <a:off x="7865100" y="4605933"/>
            <a:ext cx="3126400" cy="1154497"/>
          </a:xfrm>
          <a:prstGeom prst="rect">
            <a:avLst/>
          </a:prstGeom>
          <a:noFill/>
          <a:ln>
            <a:noFill/>
          </a:ln>
        </p:spPr>
        <p:txBody>
          <a:bodyPr spcFirstLastPara="1" wrap="square" lIns="45733" tIns="22867" rIns="45733" bIns="22867" anchor="t" anchorCtr="0">
            <a:spAutoFit/>
          </a:bodyPr>
          <a:lstStyle/>
          <a:p>
            <a:pPr>
              <a:buClr>
                <a:srgbClr val="000000"/>
              </a:buClr>
            </a:pPr>
            <a:r>
              <a:rPr lang="en" sz="1600" b="1">
                <a:solidFill>
                  <a:srgbClr val="204667"/>
                </a:solidFill>
                <a:latin typeface="Inter"/>
                <a:ea typeface="Inter"/>
                <a:cs typeface="Inter"/>
                <a:sym typeface="Inter"/>
              </a:rPr>
              <a:t>Faculty + Staff Support</a:t>
            </a:r>
            <a:endParaRPr sz="667">
              <a:solidFill>
                <a:srgbClr val="204667"/>
              </a:solidFill>
              <a:latin typeface="Inter"/>
              <a:ea typeface="Inter"/>
              <a:cs typeface="Inter"/>
              <a:sym typeface="Inter"/>
            </a:endParaRPr>
          </a:p>
          <a:p>
            <a:pPr>
              <a:buClr>
                <a:srgbClr val="204667"/>
              </a:buClr>
              <a:buSzPts val="1100"/>
            </a:pPr>
            <a:r>
              <a:rPr lang="en" sz="1200">
                <a:solidFill>
                  <a:srgbClr val="204667"/>
                </a:solidFill>
                <a:latin typeface="Inter"/>
                <a:ea typeface="Inter"/>
                <a:cs typeface="Inter"/>
                <a:sym typeface="Inter"/>
              </a:rPr>
              <a:t>A dedicated phone line for your to reach our care team for guidance in cases of student distress.</a:t>
            </a:r>
            <a:endParaRPr sz="1200">
              <a:solidFill>
                <a:srgbClr val="204667"/>
              </a:solidFill>
              <a:latin typeface="Inter"/>
              <a:ea typeface="Inter"/>
              <a:cs typeface="Inter"/>
              <a:sym typeface="Inter"/>
            </a:endParaRPr>
          </a:p>
          <a:p>
            <a:pPr>
              <a:lnSpc>
                <a:spcPct val="145833"/>
              </a:lnSpc>
              <a:spcBef>
                <a:spcPts val="267"/>
              </a:spcBef>
              <a:buClr>
                <a:srgbClr val="204667"/>
              </a:buClr>
              <a:buSzPts val="900"/>
            </a:pPr>
            <a:endParaRPr sz="1200">
              <a:solidFill>
                <a:srgbClr val="204667"/>
              </a:solidFill>
              <a:latin typeface="Inter Light"/>
              <a:ea typeface="Inter Light"/>
              <a:cs typeface="Inter Light"/>
              <a:sym typeface="Inter Light"/>
            </a:endParaRPr>
          </a:p>
        </p:txBody>
      </p:sp>
      <p:sp>
        <p:nvSpPr>
          <p:cNvPr id="326" name="Google Shape;326;p60"/>
          <p:cNvSpPr txBox="1"/>
          <p:nvPr/>
        </p:nvSpPr>
        <p:spPr>
          <a:xfrm>
            <a:off x="8922367" y="2851967"/>
            <a:ext cx="3126400" cy="846400"/>
          </a:xfrm>
          <a:prstGeom prst="rect">
            <a:avLst/>
          </a:prstGeom>
          <a:noFill/>
          <a:ln>
            <a:noFill/>
          </a:ln>
        </p:spPr>
        <p:txBody>
          <a:bodyPr spcFirstLastPara="1" wrap="square" lIns="45733" tIns="22867" rIns="45733" bIns="22867" anchor="t" anchorCtr="0">
            <a:spAutoFit/>
          </a:bodyPr>
          <a:lstStyle/>
          <a:p>
            <a:pPr>
              <a:buClr>
                <a:srgbClr val="000000"/>
              </a:buClr>
            </a:pPr>
            <a:r>
              <a:rPr lang="en" sz="1600" b="1">
                <a:solidFill>
                  <a:srgbClr val="204667"/>
                </a:solidFill>
                <a:latin typeface="Inter"/>
                <a:ea typeface="Inter"/>
                <a:cs typeface="Inter"/>
                <a:sym typeface="Inter"/>
              </a:rPr>
              <a:t>Digital Self-Care</a:t>
            </a:r>
            <a:endParaRPr sz="667">
              <a:solidFill>
                <a:srgbClr val="204667"/>
              </a:solidFill>
              <a:latin typeface="Inter"/>
              <a:ea typeface="Inter"/>
              <a:cs typeface="Inter"/>
              <a:sym typeface="Inter"/>
            </a:endParaRPr>
          </a:p>
          <a:p>
            <a:pPr>
              <a:buClr>
                <a:srgbClr val="204667"/>
              </a:buClr>
              <a:buSzPts val="900"/>
            </a:pPr>
            <a:r>
              <a:rPr lang="en" sz="1200">
                <a:solidFill>
                  <a:srgbClr val="204667"/>
                </a:solidFill>
                <a:latin typeface="Inter"/>
                <a:ea typeface="Inter"/>
                <a:cs typeface="Inter"/>
                <a:sym typeface="Inter"/>
              </a:rPr>
              <a:t>Self-serve, well-being content designed to enhance a sense of calm, rest, and self-esteem both live and on-demand.</a:t>
            </a:r>
            <a:endParaRPr sz="1200">
              <a:solidFill>
                <a:srgbClr val="204667"/>
              </a:solidFill>
              <a:latin typeface="Inter Light"/>
              <a:ea typeface="Inter Light"/>
              <a:cs typeface="Inter Light"/>
              <a:sym typeface="Inter Light"/>
            </a:endParaRPr>
          </a:p>
        </p:txBody>
      </p:sp>
      <p:sp>
        <p:nvSpPr>
          <p:cNvPr id="327" name="Google Shape;327;p60"/>
          <p:cNvSpPr txBox="1"/>
          <p:nvPr/>
        </p:nvSpPr>
        <p:spPr>
          <a:xfrm>
            <a:off x="582577" y="2894991"/>
            <a:ext cx="2640400" cy="987464"/>
          </a:xfrm>
          <a:prstGeom prst="rect">
            <a:avLst/>
          </a:prstGeom>
          <a:noFill/>
          <a:ln>
            <a:noFill/>
          </a:ln>
        </p:spPr>
        <p:txBody>
          <a:bodyPr spcFirstLastPara="1" wrap="square" lIns="45733" tIns="22867" rIns="45733" bIns="22867" anchor="t" anchorCtr="0">
            <a:spAutoFit/>
          </a:bodyPr>
          <a:lstStyle/>
          <a:p>
            <a:pPr algn="r">
              <a:buClr>
                <a:srgbClr val="000000"/>
              </a:buClr>
            </a:pPr>
            <a:r>
              <a:rPr lang="en" sz="1600" b="1">
                <a:solidFill>
                  <a:srgbClr val="204667"/>
                </a:solidFill>
                <a:latin typeface="Inter"/>
                <a:ea typeface="Inter"/>
                <a:cs typeface="Inter"/>
                <a:sym typeface="Inter"/>
              </a:rPr>
              <a:t>Psychiatry</a:t>
            </a:r>
            <a:endParaRPr sz="667">
              <a:solidFill>
                <a:srgbClr val="204667"/>
              </a:solidFill>
              <a:latin typeface="Inter"/>
              <a:ea typeface="Inter"/>
              <a:cs typeface="Inter"/>
              <a:sym typeface="Inter"/>
            </a:endParaRPr>
          </a:p>
          <a:p>
            <a:pPr algn="r">
              <a:spcAft>
                <a:spcPts val="1067"/>
              </a:spcAft>
              <a:buClr>
                <a:srgbClr val="204667"/>
              </a:buClr>
              <a:buSzPts val="1100"/>
            </a:pPr>
            <a:r>
              <a:rPr lang="en" sz="1200">
                <a:solidFill>
                  <a:srgbClr val="204667"/>
                </a:solidFill>
                <a:latin typeface="Inter"/>
                <a:ea typeface="Inter"/>
                <a:cs typeface="Inter"/>
                <a:sym typeface="Inter"/>
              </a:rPr>
              <a:t>Students can access a licensed psychiatrist for a scheduled appointment in less than a week.</a:t>
            </a:r>
            <a:endParaRPr sz="1200">
              <a:solidFill>
                <a:srgbClr val="204667"/>
              </a:solidFill>
              <a:latin typeface="Inter Light"/>
              <a:ea typeface="Inter Light"/>
              <a:cs typeface="Inter Light"/>
              <a:sym typeface="Inter Light"/>
            </a:endParaRPr>
          </a:p>
        </p:txBody>
      </p:sp>
      <p:sp>
        <p:nvSpPr>
          <p:cNvPr id="328" name="Google Shape;328;p60"/>
          <p:cNvSpPr txBox="1"/>
          <p:nvPr/>
        </p:nvSpPr>
        <p:spPr>
          <a:xfrm>
            <a:off x="2255036" y="1282800"/>
            <a:ext cx="2025200" cy="802798"/>
          </a:xfrm>
          <a:prstGeom prst="rect">
            <a:avLst/>
          </a:prstGeom>
          <a:noFill/>
          <a:ln>
            <a:noFill/>
          </a:ln>
        </p:spPr>
        <p:txBody>
          <a:bodyPr spcFirstLastPara="1" wrap="square" lIns="45733" tIns="22867" rIns="45733" bIns="22867" anchor="t" anchorCtr="0">
            <a:spAutoFit/>
          </a:bodyPr>
          <a:lstStyle/>
          <a:p>
            <a:pPr algn="r">
              <a:buClr>
                <a:srgbClr val="000000"/>
              </a:buClr>
            </a:pPr>
            <a:r>
              <a:rPr lang="en" sz="1600" b="1" dirty="0">
                <a:solidFill>
                  <a:srgbClr val="204667"/>
                </a:solidFill>
                <a:latin typeface="Inter"/>
                <a:ea typeface="Inter"/>
                <a:cs typeface="Inter"/>
                <a:sym typeface="Inter"/>
              </a:rPr>
              <a:t>Talk Now</a:t>
            </a:r>
            <a:endParaRPr sz="1200" dirty="0">
              <a:solidFill>
                <a:srgbClr val="204667"/>
              </a:solidFill>
              <a:latin typeface="Inter"/>
              <a:ea typeface="Inter"/>
              <a:cs typeface="Inter"/>
              <a:sym typeface="Inter"/>
            </a:endParaRPr>
          </a:p>
          <a:p>
            <a:pPr algn="r">
              <a:spcAft>
                <a:spcPts val="1067"/>
              </a:spcAft>
              <a:buClr>
                <a:srgbClr val="204667"/>
              </a:buClr>
              <a:buSzPts val="1100"/>
            </a:pPr>
            <a:r>
              <a:rPr lang="en" sz="1200" dirty="0">
                <a:solidFill>
                  <a:srgbClr val="204667"/>
                </a:solidFill>
                <a:latin typeface="Inter"/>
                <a:ea typeface="Inter"/>
                <a:cs typeface="Inter"/>
                <a:sym typeface="Inter"/>
              </a:rPr>
              <a:t>On-demand, mental and emotional support.</a:t>
            </a:r>
            <a:endParaRPr sz="667" dirty="0">
              <a:solidFill>
                <a:srgbClr val="204667"/>
              </a:solidFill>
              <a:latin typeface="Inter"/>
              <a:ea typeface="Inter"/>
              <a:cs typeface="Inter"/>
              <a:sym typeface="Inter"/>
            </a:endParaRPr>
          </a:p>
        </p:txBody>
      </p:sp>
      <p:sp>
        <p:nvSpPr>
          <p:cNvPr id="329" name="Google Shape;329;p60"/>
          <p:cNvSpPr txBox="1"/>
          <p:nvPr/>
        </p:nvSpPr>
        <p:spPr>
          <a:xfrm>
            <a:off x="1976033" y="4715533"/>
            <a:ext cx="2304400" cy="884872"/>
          </a:xfrm>
          <a:prstGeom prst="rect">
            <a:avLst/>
          </a:prstGeom>
          <a:noFill/>
          <a:ln>
            <a:noFill/>
          </a:ln>
        </p:spPr>
        <p:txBody>
          <a:bodyPr spcFirstLastPara="1" wrap="square" lIns="45733" tIns="22867" rIns="45733" bIns="22867" anchor="t" anchorCtr="0">
            <a:spAutoFit/>
          </a:bodyPr>
          <a:lstStyle/>
          <a:p>
            <a:pPr algn="r">
              <a:buClr>
                <a:srgbClr val="000000"/>
              </a:buClr>
            </a:pPr>
            <a:r>
              <a:rPr lang="en" sz="1600" b="1">
                <a:solidFill>
                  <a:srgbClr val="204667"/>
                </a:solidFill>
                <a:latin typeface="Inter"/>
                <a:ea typeface="Inter"/>
                <a:cs typeface="Inter"/>
                <a:sym typeface="Inter"/>
              </a:rPr>
              <a:t>Health Coaching</a:t>
            </a:r>
            <a:endParaRPr sz="667">
              <a:solidFill>
                <a:srgbClr val="204667"/>
              </a:solidFill>
              <a:latin typeface="Inter"/>
              <a:ea typeface="Inter"/>
              <a:cs typeface="Inter"/>
              <a:sym typeface="Inter"/>
            </a:endParaRPr>
          </a:p>
          <a:p>
            <a:pPr algn="r">
              <a:spcAft>
                <a:spcPts val="267"/>
              </a:spcAft>
              <a:buClr>
                <a:srgbClr val="204667"/>
              </a:buClr>
              <a:buSzPts val="1100"/>
            </a:pPr>
            <a:r>
              <a:rPr lang="en" sz="1200">
                <a:solidFill>
                  <a:srgbClr val="204667"/>
                </a:solidFill>
                <a:latin typeface="Inter"/>
                <a:ea typeface="Inter"/>
                <a:cs typeface="Inter"/>
                <a:sym typeface="Inter"/>
              </a:rPr>
              <a:t>Coaching to support lifestyle changes and developing healthy habits</a:t>
            </a:r>
            <a:r>
              <a:rPr lang="en" sz="1200">
                <a:solidFill>
                  <a:srgbClr val="204667"/>
                </a:solidFill>
                <a:latin typeface="Inter Light"/>
                <a:ea typeface="Inter Light"/>
                <a:cs typeface="Inter Light"/>
                <a:sym typeface="Inter Light"/>
              </a:rPr>
              <a:t>.</a:t>
            </a:r>
            <a:endParaRPr sz="1200">
              <a:solidFill>
                <a:srgbClr val="204667"/>
              </a:solidFill>
              <a:latin typeface="Inter"/>
              <a:ea typeface="Inter"/>
              <a:cs typeface="Inter"/>
              <a:sym typeface="Inter"/>
            </a:endParaRPr>
          </a:p>
        </p:txBody>
      </p:sp>
      <p:pic>
        <p:nvPicPr>
          <p:cNvPr id="330" name="Google Shape;330;p60"/>
          <p:cNvPicPr preferRelativeResize="0"/>
          <p:nvPr/>
        </p:nvPicPr>
        <p:blipFill rotWithShape="1">
          <a:blip r:embed="rId4">
            <a:alphaModFix/>
          </a:blip>
          <a:srcRect l="11276" r="22074"/>
          <a:stretch/>
        </p:blipFill>
        <p:spPr>
          <a:xfrm>
            <a:off x="4668678" y="1950255"/>
            <a:ext cx="3038000" cy="3038000"/>
          </a:xfrm>
          <a:prstGeom prst="ellipse">
            <a:avLst/>
          </a:prstGeom>
          <a:noFill/>
          <a:ln w="38100" cap="flat" cmpd="sng">
            <a:solidFill>
              <a:srgbClr val="204667"/>
            </a:solidFill>
            <a:prstDash val="solid"/>
            <a:round/>
            <a:headEnd type="none" w="sm" len="sm"/>
            <a:tailEnd type="none" w="sm" len="sm"/>
          </a:ln>
        </p:spPr>
      </p:pic>
      <p:pic>
        <p:nvPicPr>
          <p:cNvPr id="331" name="Google Shape;331;p60"/>
          <p:cNvPicPr preferRelativeResize="0"/>
          <p:nvPr/>
        </p:nvPicPr>
        <p:blipFill rotWithShape="1">
          <a:blip r:embed="rId5">
            <a:alphaModFix/>
          </a:blip>
          <a:srcRect/>
          <a:stretch/>
        </p:blipFill>
        <p:spPr>
          <a:xfrm>
            <a:off x="4787259" y="1394900"/>
            <a:ext cx="622164" cy="622168"/>
          </a:xfrm>
          <a:prstGeom prst="rect">
            <a:avLst/>
          </a:prstGeom>
          <a:noFill/>
          <a:ln>
            <a:noFill/>
          </a:ln>
        </p:spPr>
      </p:pic>
      <p:pic>
        <p:nvPicPr>
          <p:cNvPr id="332" name="Google Shape;332;p60"/>
          <p:cNvPicPr preferRelativeResize="0"/>
          <p:nvPr/>
        </p:nvPicPr>
        <p:blipFill>
          <a:blip r:embed="rId6">
            <a:alphaModFix/>
          </a:blip>
          <a:stretch>
            <a:fillRect/>
          </a:stretch>
        </p:blipFill>
        <p:spPr>
          <a:xfrm>
            <a:off x="6830513" y="1450382"/>
            <a:ext cx="442003" cy="511223"/>
          </a:xfrm>
          <a:prstGeom prst="rect">
            <a:avLst/>
          </a:prstGeom>
          <a:noFill/>
          <a:ln>
            <a:noFill/>
          </a:ln>
        </p:spPr>
      </p:pic>
      <p:pic>
        <p:nvPicPr>
          <p:cNvPr id="333" name="Google Shape;333;p60"/>
          <p:cNvPicPr preferRelativeResize="0"/>
          <p:nvPr/>
        </p:nvPicPr>
        <p:blipFill rotWithShape="1">
          <a:blip r:embed="rId7">
            <a:alphaModFix/>
          </a:blip>
          <a:srcRect l="6769" r="6769"/>
          <a:stretch/>
        </p:blipFill>
        <p:spPr>
          <a:xfrm>
            <a:off x="7919184" y="3111949"/>
            <a:ext cx="442001" cy="511223"/>
          </a:xfrm>
          <a:prstGeom prst="rect">
            <a:avLst/>
          </a:prstGeom>
          <a:noFill/>
          <a:ln>
            <a:noFill/>
          </a:ln>
        </p:spPr>
      </p:pic>
      <p:pic>
        <p:nvPicPr>
          <p:cNvPr id="334" name="Google Shape;334;p60"/>
          <p:cNvPicPr preferRelativeResize="0"/>
          <p:nvPr/>
        </p:nvPicPr>
        <p:blipFill rotWithShape="1">
          <a:blip r:embed="rId8">
            <a:alphaModFix/>
          </a:blip>
          <a:srcRect/>
          <a:stretch/>
        </p:blipFill>
        <p:spPr>
          <a:xfrm>
            <a:off x="6795889" y="4831914"/>
            <a:ext cx="511227" cy="511225"/>
          </a:xfrm>
          <a:prstGeom prst="rect">
            <a:avLst/>
          </a:prstGeom>
          <a:noFill/>
          <a:ln>
            <a:noFill/>
          </a:ln>
        </p:spPr>
      </p:pic>
      <p:pic>
        <p:nvPicPr>
          <p:cNvPr id="335" name="Google Shape;335;p60"/>
          <p:cNvPicPr preferRelativeResize="0"/>
          <p:nvPr/>
        </p:nvPicPr>
        <p:blipFill>
          <a:blip r:embed="rId9">
            <a:alphaModFix/>
          </a:blip>
          <a:stretch>
            <a:fillRect/>
          </a:stretch>
        </p:blipFill>
        <p:spPr>
          <a:xfrm>
            <a:off x="4799552" y="4835266"/>
            <a:ext cx="606955" cy="606951"/>
          </a:xfrm>
          <a:prstGeom prst="rect">
            <a:avLst/>
          </a:prstGeom>
          <a:noFill/>
          <a:ln>
            <a:noFill/>
          </a:ln>
        </p:spPr>
      </p:pic>
      <p:pic>
        <p:nvPicPr>
          <p:cNvPr id="336" name="Google Shape;336;p60"/>
          <p:cNvPicPr preferRelativeResize="0"/>
          <p:nvPr/>
        </p:nvPicPr>
        <p:blipFill rotWithShape="1">
          <a:blip r:embed="rId10">
            <a:alphaModFix/>
          </a:blip>
          <a:srcRect/>
          <a:stretch/>
        </p:blipFill>
        <p:spPr>
          <a:xfrm>
            <a:off x="3759852" y="3075533"/>
            <a:ext cx="584025" cy="584028"/>
          </a:xfrm>
          <a:prstGeom prst="rect">
            <a:avLst/>
          </a:prstGeom>
          <a:noFill/>
          <a:ln>
            <a:noFill/>
          </a:ln>
        </p:spPr>
      </p:pic>
      <p:sp>
        <p:nvSpPr>
          <p:cNvPr id="337" name="Google Shape;337;p60"/>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pPr algn="ctr"/>
            <a:r>
              <a:rPr lang="en" dirty="0">
                <a:solidFill>
                  <a:srgbClr val="204667"/>
                </a:solidFill>
                <a:latin typeface="Arial"/>
                <a:cs typeface="Arial"/>
              </a:rPr>
              <a:t>Timely Care</a:t>
            </a:r>
            <a:r>
              <a:rPr lang="en" b="0" dirty="0">
                <a:solidFill>
                  <a:srgbClr val="204667"/>
                </a:solidFill>
                <a:latin typeface="Arial"/>
                <a:cs typeface="Arial"/>
              </a:rPr>
              <a:t> | Mental Health + Well-Being</a:t>
            </a:r>
            <a:endParaRPr lang="en-US" dirty="0">
              <a:latin typeface="Arial"/>
              <a:cs typeface="Arial"/>
            </a:endParaRPr>
          </a:p>
        </p:txBody>
      </p:sp>
      <p:pic>
        <p:nvPicPr>
          <p:cNvPr id="3" name="Picture 2">
            <a:extLst>
              <a:ext uri="{FF2B5EF4-FFF2-40B4-BE49-F238E27FC236}">
                <a16:creationId xmlns:a16="http://schemas.microsoft.com/office/drawing/2014/main" id="{D94B0200-BBA8-4666-9BD6-77567029849D}"/>
              </a:ext>
            </a:extLst>
          </p:cNvPr>
          <p:cNvPicPr>
            <a:picLocks noChangeAspect="1"/>
          </p:cNvPicPr>
          <p:nvPr/>
        </p:nvPicPr>
        <p:blipFill>
          <a:blip r:embed="rId11"/>
          <a:stretch>
            <a:fillRect/>
          </a:stretch>
        </p:blipFill>
        <p:spPr>
          <a:xfrm>
            <a:off x="2221857" y="5501995"/>
            <a:ext cx="1356005" cy="1356005"/>
          </a:xfrm>
          <a:prstGeom prst="rect">
            <a:avLst/>
          </a:prstGeom>
        </p:spPr>
      </p:pic>
      <p:sp>
        <p:nvSpPr>
          <p:cNvPr id="28" name="Google Shape;329;p60">
            <a:extLst>
              <a:ext uri="{FF2B5EF4-FFF2-40B4-BE49-F238E27FC236}">
                <a16:creationId xmlns:a16="http://schemas.microsoft.com/office/drawing/2014/main" id="{9516FA3B-7AC5-47DE-82CD-FB47F5F512D6}"/>
              </a:ext>
            </a:extLst>
          </p:cNvPr>
          <p:cNvSpPr txBox="1"/>
          <p:nvPr/>
        </p:nvSpPr>
        <p:spPr>
          <a:xfrm>
            <a:off x="4343877" y="6049310"/>
            <a:ext cx="3985786" cy="538623"/>
          </a:xfrm>
          <a:prstGeom prst="rect">
            <a:avLst/>
          </a:prstGeom>
          <a:noFill/>
          <a:ln>
            <a:noFill/>
          </a:ln>
        </p:spPr>
        <p:txBody>
          <a:bodyPr spcFirstLastPara="1" wrap="square" lIns="45733" tIns="22867" rIns="45733" bIns="22867" anchor="t" anchorCtr="0">
            <a:spAutoFit/>
          </a:bodyPr>
          <a:lstStyle/>
          <a:p>
            <a:pPr algn="ctr">
              <a:buClr>
                <a:srgbClr val="000000"/>
              </a:buClr>
            </a:pPr>
            <a:r>
              <a:rPr lang="en-US" sz="1600" b="1" dirty="0">
                <a:solidFill>
                  <a:srgbClr val="204667"/>
                </a:solidFill>
                <a:latin typeface="Inter"/>
                <a:ea typeface="Inter"/>
                <a:cs typeface="Inter"/>
                <a:sym typeface="Inter"/>
              </a:rPr>
              <a:t>Download the </a:t>
            </a:r>
            <a:r>
              <a:rPr lang="en-US" sz="1600" b="1" dirty="0" err="1">
                <a:solidFill>
                  <a:srgbClr val="204667"/>
                </a:solidFill>
                <a:latin typeface="Inter"/>
                <a:ea typeface="Inter"/>
                <a:cs typeface="Inter"/>
                <a:sym typeface="Inter"/>
              </a:rPr>
              <a:t>TimelyCare</a:t>
            </a:r>
            <a:r>
              <a:rPr lang="en-US" sz="1600" b="1" dirty="0">
                <a:solidFill>
                  <a:srgbClr val="204667"/>
                </a:solidFill>
                <a:latin typeface="Inter"/>
                <a:ea typeface="Inter"/>
                <a:cs typeface="Inter"/>
                <a:sym typeface="Inter"/>
              </a:rPr>
              <a:t> app now!</a:t>
            </a:r>
          </a:p>
          <a:p>
            <a:pPr algn="ctr">
              <a:buClr>
                <a:srgbClr val="000000"/>
              </a:buClr>
            </a:pPr>
            <a:r>
              <a:rPr lang="en-US" sz="1600" b="1" dirty="0">
                <a:solidFill>
                  <a:srgbClr val="204667"/>
                </a:solidFill>
                <a:latin typeface="Inter"/>
                <a:ea typeface="Inter"/>
                <a:cs typeface="Inter"/>
                <a:sym typeface="Inter"/>
              </a:rPr>
              <a:t>Services are free to enrolled Mason students.</a:t>
            </a:r>
            <a:endParaRPr sz="1200" dirty="0">
              <a:solidFill>
                <a:srgbClr val="204667"/>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649E2C-3B37-2626-3FE3-1F2C3DE40483}"/>
              </a:ext>
            </a:extLst>
          </p:cNvPr>
          <p:cNvSpPr>
            <a:spLocks noGrp="1"/>
          </p:cNvSpPr>
          <p:nvPr>
            <p:ph type="title"/>
          </p:nvPr>
        </p:nvSpPr>
        <p:spPr/>
        <p:txBody>
          <a:bodyPr/>
          <a:lstStyle/>
          <a:p>
            <a:r>
              <a:rPr lang="en-US" dirty="0"/>
              <a:t>AGENDA: </a:t>
            </a:r>
            <a:br>
              <a:rPr lang="en-US" dirty="0"/>
            </a:br>
            <a:endParaRPr lang="en-US" dirty="0"/>
          </a:p>
        </p:txBody>
      </p:sp>
      <p:sp>
        <p:nvSpPr>
          <p:cNvPr id="6" name="Content Placeholder 5">
            <a:extLst>
              <a:ext uri="{FF2B5EF4-FFF2-40B4-BE49-F238E27FC236}">
                <a16:creationId xmlns:a16="http://schemas.microsoft.com/office/drawing/2014/main" id="{4CD4B30F-12B6-03F7-296A-583B422CC401}"/>
              </a:ext>
            </a:extLst>
          </p:cNvPr>
          <p:cNvSpPr>
            <a:spLocks noGrp="1"/>
          </p:cNvSpPr>
          <p:nvPr>
            <p:ph idx="1"/>
          </p:nvPr>
        </p:nvSpPr>
        <p:spPr/>
        <p:txBody>
          <a:bodyPr/>
          <a:lstStyle/>
          <a:p>
            <a:pPr>
              <a:buFont typeface="Arial" panose="020B0604020202020204" pitchFamily="34" charset="0"/>
              <a:buChar char="•"/>
            </a:pPr>
            <a:r>
              <a:rPr lang="en-US" dirty="0"/>
              <a:t>Poll</a:t>
            </a:r>
          </a:p>
          <a:p>
            <a:pPr>
              <a:buFont typeface="Arial" panose="020B0604020202020204" pitchFamily="34" charset="0"/>
              <a:buChar char="•"/>
            </a:pPr>
            <a:r>
              <a:rPr lang="en-US" dirty="0"/>
              <a:t>Review Quiz</a:t>
            </a:r>
          </a:p>
          <a:p>
            <a:pPr>
              <a:buFont typeface="Arial" panose="020B0604020202020204" pitchFamily="34" charset="0"/>
              <a:buChar char="•"/>
            </a:pPr>
            <a:r>
              <a:rPr lang="en-US" dirty="0"/>
              <a:t>Course Evaluations</a:t>
            </a:r>
          </a:p>
          <a:p>
            <a:pPr>
              <a:buFont typeface="Arial" panose="020B0604020202020204" pitchFamily="34" charset="0"/>
              <a:buChar char="•"/>
            </a:pPr>
            <a:r>
              <a:rPr lang="en-US" dirty="0">
                <a:hlinkClick r:id="rId2"/>
              </a:rPr>
              <a:t>Brainstorm</a:t>
            </a:r>
            <a:endParaRPr lang="en-US" dirty="0"/>
          </a:p>
          <a:p>
            <a:pPr>
              <a:buFont typeface="Arial" panose="020B0604020202020204" pitchFamily="34" charset="0"/>
              <a:buChar char="•"/>
            </a:pPr>
            <a:r>
              <a:rPr lang="en-US" dirty="0"/>
              <a:t>Journal 13</a:t>
            </a:r>
          </a:p>
          <a:p>
            <a:pPr>
              <a:buFont typeface="Arial" panose="020B0604020202020204" pitchFamily="34" charset="0"/>
              <a:buChar char="•"/>
            </a:pPr>
            <a:r>
              <a:rPr lang="en-US" dirty="0"/>
              <a:t>Thank you</a:t>
            </a:r>
          </a:p>
          <a:p>
            <a:endParaRPr lang="en-US" dirty="0"/>
          </a:p>
        </p:txBody>
      </p:sp>
      <p:sp>
        <p:nvSpPr>
          <p:cNvPr id="2" name="Footer Placeholder 1">
            <a:extLst>
              <a:ext uri="{FF2B5EF4-FFF2-40B4-BE49-F238E27FC236}">
                <a16:creationId xmlns:a16="http://schemas.microsoft.com/office/drawing/2014/main" id="{2EEF4B32-6BC8-C6EC-A1EE-E6AD4A1FCB54}"/>
              </a:ext>
            </a:extLst>
          </p:cNvPr>
          <p:cNvSpPr>
            <a:spLocks noGrp="1"/>
          </p:cNvSpPr>
          <p:nvPr>
            <p:ph type="ftr" sz="quarter" idx="11"/>
          </p:nvPr>
        </p:nvSpPr>
        <p:spPr/>
        <p:txBody>
          <a:bodyPr/>
          <a:lstStyle/>
          <a:p>
            <a:fld id="{B89A0531-CEEB-544A-8B4F-9D5AE2DBE6ED}" type="slidenum">
              <a:rPr lang="en-US" b="1" smtClean="0"/>
              <a:pPr/>
              <a:t>1</a:t>
            </a:fld>
            <a:r>
              <a:rPr lang="en-US" b="1"/>
              <a:t> </a:t>
            </a:r>
            <a:r>
              <a:rPr lang="en-US"/>
              <a:t>Slide Title Goes Here</a:t>
            </a:r>
            <a:endParaRPr lang="en-US" dirty="0"/>
          </a:p>
        </p:txBody>
      </p:sp>
    </p:spTree>
    <p:extLst>
      <p:ext uri="{BB962C8B-B14F-4D97-AF65-F5344CB8AC3E}">
        <p14:creationId xmlns:p14="http://schemas.microsoft.com/office/powerpoint/2010/main" val="28568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E0BFD-201E-F0A0-4E85-4C63DB41A826}"/>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Journal 13</a:t>
            </a:r>
          </a:p>
        </p:txBody>
      </p:sp>
      <p:pic>
        <p:nvPicPr>
          <p:cNvPr id="5" name="Picture 4">
            <a:extLst>
              <a:ext uri="{FF2B5EF4-FFF2-40B4-BE49-F238E27FC236}">
                <a16:creationId xmlns:a16="http://schemas.microsoft.com/office/drawing/2014/main" id="{E8ED0D46-E915-A826-8189-FCDA0FCA3550}"/>
              </a:ext>
            </a:extLst>
          </p:cNvPr>
          <p:cNvPicPr>
            <a:picLocks noChangeAspect="1"/>
          </p:cNvPicPr>
          <p:nvPr/>
        </p:nvPicPr>
        <p:blipFill rotWithShape="1">
          <a:blip r:embed="rId3"/>
          <a:srcRect l="26824" r="254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4BB5AE-59FF-A2BA-64F3-416436D0F14C}"/>
              </a:ext>
            </a:extLst>
          </p:cNvPr>
          <p:cNvSpPr txBox="1"/>
          <p:nvPr/>
        </p:nvSpPr>
        <p:spPr>
          <a:xfrm>
            <a:off x="4838700" y="2706624"/>
            <a:ext cx="6710172" cy="3822192"/>
          </a:xfrm>
          <a:prstGeom prst="rect">
            <a:avLst/>
          </a:prstGeom>
        </p:spPr>
        <p:txBody>
          <a:bodyPr vert="horz" lIns="91440" tIns="45720" rIns="91440" bIns="45720" rtlCol="0">
            <a:normAutofit/>
          </a:bodyPr>
          <a:lstStyle/>
          <a:p>
            <a:pPr defTabSz="914400">
              <a:lnSpc>
                <a:spcPct val="90000"/>
              </a:lnSpc>
              <a:spcAft>
                <a:spcPts val="600"/>
              </a:spcAft>
            </a:pPr>
            <a:r>
              <a:rPr lang="en-US" sz="3200" dirty="0"/>
              <a:t>Question 1:</a:t>
            </a:r>
            <a:r>
              <a:rPr lang="en-US" sz="2200" dirty="0"/>
              <a:t> </a:t>
            </a:r>
          </a:p>
          <a:p>
            <a:pPr defTabSz="914400">
              <a:lnSpc>
                <a:spcPct val="90000"/>
              </a:lnSpc>
              <a:spcAft>
                <a:spcPts val="600"/>
              </a:spcAft>
            </a:pPr>
            <a:r>
              <a:rPr lang="en-US" sz="2200" dirty="0"/>
              <a:t>Write your </a:t>
            </a:r>
            <a:r>
              <a:rPr lang="en-US" sz="2800" dirty="0">
                <a:latin typeface="Aharoni" panose="02010803020104030203" pitchFamily="2" charset="-79"/>
                <a:cs typeface="Aharoni" panose="02010803020104030203" pitchFamily="2" charset="-79"/>
              </a:rPr>
              <a:t>best advice </a:t>
            </a:r>
            <a:r>
              <a:rPr lang="en-US" sz="2200" dirty="0"/>
              <a:t>for a future student in this class.</a:t>
            </a:r>
          </a:p>
          <a:p>
            <a:pPr indent="-228600" defTabSz="914400">
              <a:lnSpc>
                <a:spcPct val="90000"/>
              </a:lnSpc>
              <a:spcAft>
                <a:spcPts val="600"/>
              </a:spcAft>
              <a:buFont typeface="Arial" panose="020B0604020202020204" pitchFamily="34" charset="0"/>
              <a:buChar char="•"/>
            </a:pPr>
            <a:endParaRPr lang="en-US" sz="2200" dirty="0"/>
          </a:p>
          <a:p>
            <a:pPr defTabSz="914400">
              <a:lnSpc>
                <a:spcPct val="90000"/>
              </a:lnSpc>
              <a:spcAft>
                <a:spcPts val="600"/>
              </a:spcAft>
            </a:pPr>
            <a:r>
              <a:rPr lang="en-US" sz="3200" dirty="0"/>
              <a:t>Question 2: </a:t>
            </a:r>
          </a:p>
          <a:p>
            <a:pPr defTabSz="914400">
              <a:lnSpc>
                <a:spcPct val="90000"/>
              </a:lnSpc>
              <a:spcAft>
                <a:spcPts val="600"/>
              </a:spcAft>
            </a:pPr>
            <a:r>
              <a:rPr lang="en-US" sz="2200" dirty="0"/>
              <a:t>What is one thing you will remember from this class in the future – or how would you answer when someone asks </a:t>
            </a:r>
            <a:r>
              <a:rPr lang="en-US" sz="2800" dirty="0">
                <a:latin typeface="Aharoni" panose="02010803020104030203" pitchFamily="2" charset="-79"/>
                <a:cs typeface="Aharoni" panose="02010803020104030203" pitchFamily="2" charset="-79"/>
              </a:rPr>
              <a:t>“What did you learn in PSYC </a:t>
            </a:r>
            <a:r>
              <a:rPr lang="en-US" sz="3600" dirty="0">
                <a:latin typeface="Aharoni" panose="02010803020104030203" pitchFamily="2" charset="-79"/>
                <a:cs typeface="Aharoni" panose="02010803020104030203" pitchFamily="2" charset="-79"/>
              </a:rPr>
              <a:t>100?</a:t>
            </a:r>
            <a:r>
              <a:rPr lang="en-US" sz="2800" dirty="0">
                <a:latin typeface="Aharoni" panose="02010803020104030203" pitchFamily="2" charset="-79"/>
                <a:cs typeface="Aharoni" panose="02010803020104030203" pitchFamily="2" charset="-79"/>
              </a:rPr>
              <a:t>”</a:t>
            </a:r>
            <a:endParaRPr lang="en-US" sz="2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163913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3CED976ACEA04FB96492D5F277D265" ma:contentTypeVersion="17" ma:contentTypeDescription="Create a new document." ma:contentTypeScope="" ma:versionID="8d66976847e1212fadc4cd2807bc9542">
  <xsd:schema xmlns:xsd="http://www.w3.org/2001/XMLSchema" xmlns:xs="http://www.w3.org/2001/XMLSchema" xmlns:p="http://schemas.microsoft.com/office/2006/metadata/properties" xmlns:ns2="8c20c748-2cf1-47db-be74-08c9b46d9edd" xmlns:ns3="d32ad74a-83a6-49df-a9c8-b8ccf1f44be9" targetNamespace="http://schemas.microsoft.com/office/2006/metadata/properties" ma:root="true" ma:fieldsID="84fd2f8a8e15c09c0a459af314395833" ns2:_="" ns3:_="">
    <xsd:import namespace="8c20c748-2cf1-47db-be74-08c9b46d9edd"/>
    <xsd:import namespace="d32ad74a-83a6-49df-a9c8-b8ccf1f44b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20c748-2cf1-47db-be74-08c9b46d9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2ad74a-83a6-49df-a9c8-b8ccf1f44be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0d7a37b-a611-4dcd-806c-5c0e1a1b4303}" ma:internalName="TaxCatchAll" ma:showField="CatchAllData" ma:web="d32ad74a-83a6-49df-a9c8-b8ccf1f44b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32ad74a-83a6-49df-a9c8-b8ccf1f44be9" xsi:nil="true"/>
    <lcf76f155ced4ddcb4097134ff3c332f xmlns="8c20c748-2cf1-47db-be74-08c9b46d9edd">
      <Terms xmlns="http://schemas.microsoft.com/office/infopath/2007/PartnerControls"/>
    </lcf76f155ced4ddcb4097134ff3c332f>
    <SharedWithUsers xmlns="d32ad74a-83a6-49df-a9c8-b8ccf1f44be9">
      <UserInfo>
        <DisplayName/>
        <AccountId xsi:nil="true"/>
        <AccountType/>
      </UserInfo>
    </SharedWithUsers>
    <MediaLengthInSeconds xmlns="8c20c748-2cf1-47db-be74-08c9b46d9edd" xsi:nil="true"/>
  </documentManagement>
</p:properties>
</file>

<file path=customXml/itemProps1.xml><?xml version="1.0" encoding="utf-8"?>
<ds:datastoreItem xmlns:ds="http://schemas.openxmlformats.org/officeDocument/2006/customXml" ds:itemID="{CA5167C2-308E-4692-A200-268332977764}">
  <ds:schemaRefs>
    <ds:schemaRef ds:uri="http://schemas.microsoft.com/sharepoint/v3/contenttype/forms"/>
  </ds:schemaRefs>
</ds:datastoreItem>
</file>

<file path=customXml/itemProps2.xml><?xml version="1.0" encoding="utf-8"?>
<ds:datastoreItem xmlns:ds="http://schemas.openxmlformats.org/officeDocument/2006/customXml" ds:itemID="{033CBE15-7F79-44EB-B853-D58AE6940175}"/>
</file>

<file path=customXml/itemProps3.xml><?xml version="1.0" encoding="utf-8"?>
<ds:datastoreItem xmlns:ds="http://schemas.openxmlformats.org/officeDocument/2006/customXml" ds:itemID="{8D74ED86-5DE8-47E3-803D-F0E56E5207D9}">
  <ds:schemaRefs>
    <ds:schemaRef ds:uri="http://schemas.microsoft.com/office/infopath/2007/PartnerControls"/>
    <ds:schemaRef ds:uri="d32ad74a-83a6-49df-a9c8-b8ccf1f44be9"/>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www.w3.org/XML/1998/namespace"/>
    <ds:schemaRef ds:uri="http://schemas.openxmlformats.org/package/2006/metadata/core-properties"/>
    <ds:schemaRef ds:uri="8c20c748-2cf1-47db-be74-08c9b46d9edd"/>
  </ds:schemaRefs>
</ds:datastoreItem>
</file>

<file path=docProps/app.xml><?xml version="1.0" encoding="utf-8"?>
<Properties xmlns="http://schemas.openxmlformats.org/officeDocument/2006/extended-properties" xmlns:vt="http://schemas.openxmlformats.org/officeDocument/2006/docPropsVTypes">
  <Template>Office Theme</Template>
  <TotalTime>2165</TotalTime>
  <Words>416</Words>
  <Application>Microsoft Office PowerPoint</Application>
  <PresentationFormat>Widescreen</PresentationFormat>
  <Paragraphs>38</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Aharoni</vt:lpstr>
      <vt:lpstr>Arial</vt:lpstr>
      <vt:lpstr>Calibri</vt:lpstr>
      <vt:lpstr>Calibri Light</vt:lpstr>
      <vt:lpstr>Inter</vt:lpstr>
      <vt:lpstr>Inter Light</vt:lpstr>
      <vt:lpstr>Office Theme</vt:lpstr>
      <vt:lpstr>Timely Care | Mental Health + Well-Being</vt:lpstr>
      <vt:lpstr>AGENDA:  </vt:lpstr>
      <vt:lpstr>Journal 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Lewis</dc:creator>
  <cp:lastModifiedBy>Alison H Melley</cp:lastModifiedBy>
  <cp:revision>867</cp:revision>
  <dcterms:created xsi:type="dcterms:W3CDTF">2021-02-22T19:51:36Z</dcterms:created>
  <dcterms:modified xsi:type="dcterms:W3CDTF">2022-11-30T15:48:06Z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0x010100483CED976ACEA04FB96492D5F277D265</vt:lpwstr>
  </property>
  <property fmtid="{D5CDD505-2E9C-101B-9397-08002B2CF9AE}" pid="3" name="MediaServiceImageTags">
    <vt:lpwstr/>
  </property>
  <property fmtid="{D5CDD505-2E9C-101B-9397-08002B2CF9AE}" pid="4" name="Order">
    <vt:r8>81600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